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9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2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76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7221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57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20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95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96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8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7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0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5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42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8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F05398C-3936-49B2-8A08-62FC18A65BFE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767E-4C13-475E-98D7-73D5F122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7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niumscience.com/index.php/technium/about/submissions" TargetMode="External"/><Relationship Id="rId2" Type="http://schemas.openxmlformats.org/officeDocument/2006/relationships/hyperlink" Target="https://techniumscience.com/index.php/biochemmed/submiss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chniumscience.com/index.php/conference/about/submissions" TargetMode="External"/><Relationship Id="rId5" Type="http://schemas.openxmlformats.org/officeDocument/2006/relationships/hyperlink" Target="https://techniumscience.com/index.php/books/about/submissions" TargetMode="External"/><Relationship Id="rId4" Type="http://schemas.openxmlformats.org/officeDocument/2006/relationships/hyperlink" Target="https://techniumscience.com/index.php/socialsciences/about/submission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techniumscience.com/index.php/index/user/regist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office@techniumscience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388077" cy="3329581"/>
          </a:xfrm>
        </p:spPr>
        <p:txBody>
          <a:bodyPr/>
          <a:lstStyle/>
          <a:p>
            <a:r>
              <a:rPr lang="en-US" sz="5400" b="1" dirty="0" err="1" smtClean="0"/>
              <a:t>Technium</a:t>
            </a:r>
            <a:r>
              <a:rPr lang="en-US" sz="5400" b="1" dirty="0" smtClean="0"/>
              <a:t> Regional Centers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201308"/>
            <a:ext cx="8825658" cy="86142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b="1" dirty="0"/>
              <a:t>Managers Training</a:t>
            </a:r>
            <a:endParaRPr lang="en-US" b="1" dirty="0" smtClean="0"/>
          </a:p>
          <a:p>
            <a:r>
              <a:rPr lang="en-US" dirty="0" smtClean="0"/>
              <a:t>https://techniumscience.com/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44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TECHNIUM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Publisher of Open Access Journals &amp; Books designed to make it easy for worldwide researchers to discover leading-edge scientific research. Working closely with the global scientific community has been at the heart of our book and journal publishing activity</a:t>
            </a:r>
            <a:r>
              <a:rPr lang="en-US" dirty="0" smtClean="0"/>
              <a:t>.</a:t>
            </a:r>
          </a:p>
          <a:p>
            <a:r>
              <a:rPr lang="en-US" dirty="0"/>
              <a:t>With a portfolio including journals, books, conference proceedings, we focus on engineering, physics, materials science, social sciences, management, environmental sciences and education. </a:t>
            </a:r>
            <a:r>
              <a:rPr lang="en-US" dirty="0" err="1"/>
              <a:t>Technium</a:t>
            </a:r>
            <a:r>
              <a:rPr lang="en-US" dirty="0"/>
              <a:t> Science also publishes on behalf of other scientific organizations and represents their needs and those of their members.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With worldwide impact, we support researchers, librarians and societies in their </a:t>
            </a:r>
            <a:r>
              <a:rPr lang="en-US" dirty="0" err="1"/>
              <a:t>endeavours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3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Submitting papers to </a:t>
            </a:r>
            <a:r>
              <a:rPr lang="en-US" dirty="0" err="1" smtClean="0"/>
              <a:t>Technium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</a:t>
            </a:r>
            <a:r>
              <a:rPr lang="en-US" dirty="0" err="1"/>
              <a:t>BioChemMed</a:t>
            </a:r>
            <a:r>
              <a:rPr lang="en-US" dirty="0"/>
              <a:t>, please submit here: 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techniumscience.com/index.php/biochemmed/submissions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Applied Sciences and Technology, please submit here: 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techniumscience.com/index.php/technium/about/submissions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Social Sciences, please </a:t>
            </a:r>
            <a:r>
              <a:rPr lang="en-US" dirty="0" smtClean="0"/>
              <a:t>submit here: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techniumscience.com/index.php/socialsciences/about/submissions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/>
              <a:t>Technium</a:t>
            </a:r>
            <a:r>
              <a:rPr lang="en-US" dirty="0"/>
              <a:t> Books, please submit here: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techniumscience.com/index.php/books/about/submissions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/>
              <a:t>Technium</a:t>
            </a:r>
            <a:r>
              <a:rPr lang="en-US" dirty="0"/>
              <a:t> Conferences, please submit here: </a:t>
            </a:r>
            <a:r>
              <a:rPr lang="en-US" dirty="0">
                <a:hlinkClick r:id="rId6"/>
              </a:rPr>
              <a:t>https://techniumscience.com/index.php/conference/about/submissions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3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as </a:t>
            </a:r>
            <a:r>
              <a:rPr lang="en-US" dirty="0" smtClean="0"/>
              <a:t>reviewer with </a:t>
            </a:r>
            <a:r>
              <a:rPr lang="en-US" dirty="0" err="1" smtClean="0"/>
              <a:t>Clarivate</a:t>
            </a:r>
            <a:r>
              <a:rPr lang="en-US" dirty="0" smtClean="0"/>
              <a:t> </a:t>
            </a:r>
            <a:r>
              <a:rPr lang="en-US" dirty="0" err="1" smtClean="0"/>
              <a:t>Publons</a:t>
            </a:r>
            <a:r>
              <a:rPr lang="en-US" dirty="0" smtClean="0"/>
              <a:t>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3" y="2052918"/>
            <a:ext cx="4593400" cy="4195481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Register as reviewer here: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techniumscience.com/index.php/index/user/register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reviews completed we will send you email for </a:t>
            </a:r>
            <a:r>
              <a:rPr lang="en-US" dirty="0" err="1"/>
              <a:t>Clarivate</a:t>
            </a:r>
            <a:r>
              <a:rPr lang="en-US" dirty="0"/>
              <a:t> PUBLONS </a:t>
            </a:r>
            <a:r>
              <a:rPr lang="en-US" dirty="0" smtClean="0"/>
              <a:t>recognition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014" y="1605483"/>
            <a:ext cx="5688330" cy="50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instructions: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5157216"/>
            <a:ext cx="8946541" cy="1091183"/>
          </a:xfrm>
        </p:spPr>
        <p:txBody>
          <a:bodyPr/>
          <a:lstStyle/>
          <a:p>
            <a:r>
              <a:rPr lang="en-US" dirty="0" smtClean="0"/>
              <a:t>Simply forward all requests to </a:t>
            </a:r>
            <a:r>
              <a:rPr lang="en-US" dirty="0" err="1" smtClean="0"/>
              <a:t>Technium</a:t>
            </a:r>
            <a:r>
              <a:rPr lang="en-US" dirty="0" smtClean="0"/>
              <a:t> Science editors </a:t>
            </a:r>
          </a:p>
          <a:p>
            <a:pPr marL="0" indent="0">
              <a:buNone/>
            </a:pPr>
            <a:r>
              <a:rPr lang="en-US" dirty="0" smtClean="0"/>
              <a:t>Email:  </a:t>
            </a:r>
            <a:r>
              <a:rPr lang="en-US" dirty="0">
                <a:hlinkClick r:id="rId2"/>
              </a:rPr>
              <a:t>o</a:t>
            </a:r>
            <a:r>
              <a:rPr lang="en-US" dirty="0" smtClean="0">
                <a:hlinkClick r:id="rId2"/>
              </a:rPr>
              <a:t>ffice@techniumscience.com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00784" y="1508760"/>
            <a:ext cx="3264408" cy="1024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Submissions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00784" y="2820924"/>
            <a:ext cx="3264408" cy="1024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00784" y="4133088"/>
            <a:ext cx="3264408" cy="1024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Complaints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818" y="1505388"/>
            <a:ext cx="2790476" cy="961905"/>
          </a:xfrm>
          <a:prstGeom prst="rect">
            <a:avLst/>
          </a:prstGeom>
        </p:spPr>
      </p:pic>
      <p:sp>
        <p:nvSpPr>
          <p:cNvPr id="8" name="Snip Single Corner Rectangle 7"/>
          <p:cNvSpPr/>
          <p:nvPr/>
        </p:nvSpPr>
        <p:spPr>
          <a:xfrm>
            <a:off x="7412736" y="2608132"/>
            <a:ext cx="3843528" cy="13512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Forward to e</a:t>
            </a:r>
            <a:r>
              <a:rPr lang="en-US" dirty="0" smtClean="0">
                <a:solidFill>
                  <a:schemeClr val="bg1"/>
                </a:solidFill>
              </a:rPr>
              <a:t>mail:  office@techniumscience.com</a:t>
            </a:r>
          </a:p>
          <a:p>
            <a:pPr algn="ctr"/>
            <a:endParaRPr lang="en-US" dirty="0"/>
          </a:p>
        </p:txBody>
      </p:sp>
      <p:cxnSp>
        <p:nvCxnSpPr>
          <p:cNvPr id="10" name="Straight Arrow Connector 9"/>
          <p:cNvCxnSpPr>
            <a:stCxn id="4" idx="3"/>
            <a:endCxn id="8" idx="2"/>
          </p:cNvCxnSpPr>
          <p:nvPr/>
        </p:nvCxnSpPr>
        <p:spPr>
          <a:xfrm>
            <a:off x="4965192" y="2020824"/>
            <a:ext cx="2447544" cy="12629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  <a:endCxn id="8" idx="2"/>
          </p:cNvCxnSpPr>
          <p:nvPr/>
        </p:nvCxnSpPr>
        <p:spPr>
          <a:xfrm flipV="1">
            <a:off x="4965192" y="3283742"/>
            <a:ext cx="2447544" cy="49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8" idx="2"/>
          </p:cNvCxnSpPr>
          <p:nvPr/>
        </p:nvCxnSpPr>
        <p:spPr>
          <a:xfrm flipV="1">
            <a:off x="4965192" y="3283742"/>
            <a:ext cx="2447544" cy="1361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20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310128"/>
            <a:ext cx="8946541" cy="293827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“delivering </a:t>
            </a:r>
            <a:r>
              <a:rPr lang="en-US" dirty="0"/>
              <a:t>visibility, impact, recognition and value to the scientific </a:t>
            </a:r>
            <a:r>
              <a:rPr lang="en-US" dirty="0" smtClean="0"/>
              <a:t>community”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©</a:t>
            </a:r>
            <a:r>
              <a:rPr lang="en-US" dirty="0" err="1" smtClean="0"/>
              <a:t>Technium</a:t>
            </a:r>
            <a:r>
              <a:rPr lang="en-US" dirty="0" smtClean="0"/>
              <a:t> </a:t>
            </a:r>
            <a:r>
              <a:rPr lang="en-US" dirty="0"/>
              <a:t>Science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98" y="329086"/>
            <a:ext cx="6760222" cy="233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5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182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Technium Regional Centers  </vt:lpstr>
      <vt:lpstr>WELCOME TO TECHNIUM SCIENCE</vt:lpstr>
      <vt:lpstr>Submitting papers to Technium</vt:lpstr>
      <vt:lpstr>Join as reviewer with Clarivate Publons recognition</vt:lpstr>
      <vt:lpstr>Email instructions: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Technium Regional Centers  </dc:title>
  <dc:creator>SIC</dc:creator>
  <cp:lastModifiedBy>SIC</cp:lastModifiedBy>
  <cp:revision>3</cp:revision>
  <dcterms:created xsi:type="dcterms:W3CDTF">2021-01-06T21:10:46Z</dcterms:created>
  <dcterms:modified xsi:type="dcterms:W3CDTF">2021-01-06T21:30:40Z</dcterms:modified>
</cp:coreProperties>
</file>