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5240000" cy="7975600"/>
  <p:notesSz cx="15240000" cy="79756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43000" y="2472436"/>
            <a:ext cx="12954000" cy="16748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86000" y="4466336"/>
            <a:ext cx="10668000" cy="1993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7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7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7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762000" y="1834388"/>
            <a:ext cx="6629400" cy="52638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848600" y="1834388"/>
            <a:ext cx="6629400" cy="52638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7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08644" y="228600"/>
            <a:ext cx="1905000" cy="13462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59086" y="2494483"/>
            <a:ext cx="8121827" cy="196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7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559086" y="2494483"/>
            <a:ext cx="8121827" cy="196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7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5181600" y="7417308"/>
            <a:ext cx="4876800" cy="398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62000" y="7417308"/>
            <a:ext cx="3505200" cy="398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972800" y="7417308"/>
            <a:ext cx="3505200" cy="398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14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jpg"/><Relationship Id="rId3" Type="http://schemas.openxmlformats.org/officeDocument/2006/relationships/image" Target="../media/image16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g"/><Relationship Id="rId3" Type="http://schemas.openxmlformats.org/officeDocument/2006/relationships/hyperlink" Target="mailto:be-unique@adelaideweddingdance.com.au" TargetMode="Externa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721751"/>
            <a:ext cx="15240000" cy="62538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113648" y="676732"/>
            <a:ext cx="13126719" cy="414020"/>
          </a:xfrm>
          <a:custGeom>
            <a:avLst/>
            <a:gdLst/>
            <a:ahLst/>
            <a:cxnLst/>
            <a:rect l="l" t="t" r="r" b="b"/>
            <a:pathLst>
              <a:path w="13126719" h="414019">
                <a:moveTo>
                  <a:pt x="13126339" y="0"/>
                </a:moveTo>
                <a:lnTo>
                  <a:pt x="0" y="0"/>
                </a:lnTo>
                <a:lnTo>
                  <a:pt x="0" y="413651"/>
                </a:lnTo>
                <a:lnTo>
                  <a:pt x="13126339" y="413651"/>
                </a:lnTo>
                <a:lnTo>
                  <a:pt x="13126339" y="0"/>
                </a:lnTo>
                <a:close/>
              </a:path>
            </a:pathLst>
          </a:custGeom>
          <a:solidFill>
            <a:srgbClr val="E823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0" y="1721751"/>
            <a:ext cx="15240000" cy="6254115"/>
          </a:xfrm>
          <a:custGeom>
            <a:avLst/>
            <a:gdLst/>
            <a:ahLst/>
            <a:cxnLst/>
            <a:rect l="l" t="t" r="r" b="b"/>
            <a:pathLst>
              <a:path w="15240000" h="6254115">
                <a:moveTo>
                  <a:pt x="15240000" y="0"/>
                </a:moveTo>
                <a:lnTo>
                  <a:pt x="0" y="0"/>
                </a:lnTo>
                <a:lnTo>
                  <a:pt x="0" y="6253848"/>
                </a:lnTo>
                <a:lnTo>
                  <a:pt x="15240000" y="6253848"/>
                </a:lnTo>
                <a:lnTo>
                  <a:pt x="15240000" y="0"/>
                </a:lnTo>
                <a:close/>
              </a:path>
            </a:pathLst>
          </a:custGeom>
          <a:solidFill>
            <a:srgbClr val="000000">
              <a:alpha val="6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2435263" y="4034832"/>
            <a:ext cx="10370185" cy="13093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8400" spc="-50" b="1" i="1">
                <a:solidFill>
                  <a:srgbClr val="FFFFFF"/>
                </a:solidFill>
                <a:latin typeface="Times New Roman"/>
                <a:cs typeface="Times New Roman"/>
              </a:rPr>
              <a:t>Wedding </a:t>
            </a:r>
            <a:r>
              <a:rPr dirty="0" sz="8400" spc="15" b="1" i="1">
                <a:solidFill>
                  <a:srgbClr val="FFFFFF"/>
                </a:solidFill>
                <a:latin typeface="Times New Roman"/>
                <a:cs typeface="Times New Roman"/>
              </a:rPr>
              <a:t>Dance</a:t>
            </a:r>
            <a:r>
              <a:rPr dirty="0" sz="8400" spc="-844" b="1" i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400" spc="-80" b="1" i="1">
                <a:solidFill>
                  <a:srgbClr val="FFFFFF"/>
                </a:solidFill>
                <a:latin typeface="Times New Roman"/>
                <a:cs typeface="Times New Roman"/>
              </a:rPr>
              <a:t>Classes</a:t>
            </a:r>
            <a:endParaRPr sz="8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31132" y="6422567"/>
            <a:ext cx="71685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25" b="1">
                <a:solidFill>
                  <a:srgbClr val="FFFFFF"/>
                </a:solidFill>
                <a:latin typeface="Verdana"/>
                <a:cs typeface="Verdana"/>
              </a:rPr>
              <a:t>https://adelaideweddingdance.com.au/group-dance-classes/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721751"/>
            <a:ext cx="15240000" cy="414020"/>
          </a:xfrm>
          <a:custGeom>
            <a:avLst/>
            <a:gdLst/>
            <a:ahLst/>
            <a:cxnLst/>
            <a:rect l="l" t="t" r="r" b="b"/>
            <a:pathLst>
              <a:path w="15240000" h="414019">
                <a:moveTo>
                  <a:pt x="15240000" y="0"/>
                </a:moveTo>
                <a:lnTo>
                  <a:pt x="0" y="0"/>
                </a:lnTo>
                <a:lnTo>
                  <a:pt x="0" y="413664"/>
                </a:lnTo>
                <a:lnTo>
                  <a:pt x="15240000" y="413664"/>
                </a:lnTo>
                <a:lnTo>
                  <a:pt x="15240000" y="0"/>
                </a:lnTo>
                <a:close/>
              </a:path>
            </a:pathLst>
          </a:custGeom>
          <a:solidFill>
            <a:srgbClr val="E823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382813" y="2500085"/>
            <a:ext cx="4963883" cy="49638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166637" y="4121797"/>
            <a:ext cx="8494395" cy="1671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800" spc="-90" b="1">
                <a:latin typeface="Verdana"/>
                <a:cs typeface="Verdana"/>
              </a:rPr>
              <a:t>How</a:t>
            </a:r>
            <a:r>
              <a:rPr dirty="0" sz="1800" spc="-120" b="1">
                <a:latin typeface="Verdana"/>
                <a:cs typeface="Verdana"/>
              </a:rPr>
              <a:t> </a:t>
            </a:r>
            <a:r>
              <a:rPr dirty="0" sz="1800" spc="-65" b="1">
                <a:latin typeface="Verdana"/>
                <a:cs typeface="Verdana"/>
              </a:rPr>
              <a:t>about</a:t>
            </a:r>
            <a:r>
              <a:rPr dirty="0" sz="1800" spc="-120" b="1">
                <a:latin typeface="Verdana"/>
                <a:cs typeface="Verdana"/>
              </a:rPr>
              <a:t> </a:t>
            </a:r>
            <a:r>
              <a:rPr dirty="0" sz="1800" spc="-50" b="1">
                <a:latin typeface="Verdana"/>
                <a:cs typeface="Verdana"/>
              </a:rPr>
              <a:t>come</a:t>
            </a:r>
            <a:r>
              <a:rPr dirty="0" sz="1800" spc="-120" b="1">
                <a:latin typeface="Verdana"/>
                <a:cs typeface="Verdana"/>
              </a:rPr>
              <a:t> </a:t>
            </a:r>
            <a:r>
              <a:rPr dirty="0" sz="1800" spc="-75" b="1">
                <a:latin typeface="Verdana"/>
                <a:cs typeface="Verdana"/>
              </a:rPr>
              <a:t>in</a:t>
            </a:r>
            <a:r>
              <a:rPr dirty="0" sz="1800" spc="-114" b="1">
                <a:latin typeface="Verdana"/>
                <a:cs typeface="Verdana"/>
              </a:rPr>
              <a:t> </a:t>
            </a:r>
            <a:r>
              <a:rPr dirty="0" sz="1800" spc="-60" b="1">
                <a:latin typeface="Verdana"/>
                <a:cs typeface="Verdana"/>
              </a:rPr>
              <a:t>and</a:t>
            </a:r>
            <a:r>
              <a:rPr dirty="0" sz="1800" spc="-120" b="1">
                <a:latin typeface="Verdana"/>
                <a:cs typeface="Verdana"/>
              </a:rPr>
              <a:t> </a:t>
            </a:r>
            <a:r>
              <a:rPr dirty="0" sz="1800" spc="-105" b="1">
                <a:latin typeface="Verdana"/>
                <a:cs typeface="Verdana"/>
              </a:rPr>
              <a:t>try</a:t>
            </a:r>
            <a:r>
              <a:rPr dirty="0" sz="1800" spc="-120" b="1">
                <a:latin typeface="Verdana"/>
                <a:cs typeface="Verdana"/>
              </a:rPr>
              <a:t> </a:t>
            </a:r>
            <a:r>
              <a:rPr dirty="0" sz="1800" spc="-65" b="1">
                <a:latin typeface="Verdana"/>
                <a:cs typeface="Verdana"/>
              </a:rPr>
              <a:t>out</a:t>
            </a:r>
            <a:r>
              <a:rPr dirty="0" sz="1800" spc="-120" b="1">
                <a:latin typeface="Verdana"/>
                <a:cs typeface="Verdana"/>
              </a:rPr>
              <a:t> </a:t>
            </a:r>
            <a:r>
              <a:rPr dirty="0" sz="1800" spc="-105" b="1">
                <a:latin typeface="Verdana"/>
                <a:cs typeface="Verdana"/>
              </a:rPr>
              <a:t>any</a:t>
            </a:r>
            <a:r>
              <a:rPr dirty="0" sz="1800" spc="-114" b="1">
                <a:latin typeface="Verdana"/>
                <a:cs typeface="Verdana"/>
              </a:rPr>
              <a:t> </a:t>
            </a:r>
            <a:r>
              <a:rPr dirty="0" sz="1800" spc="-90" b="1">
                <a:latin typeface="Verdana"/>
                <a:cs typeface="Verdana"/>
              </a:rPr>
              <a:t>of</a:t>
            </a:r>
            <a:r>
              <a:rPr dirty="0" sz="1800" spc="-120" b="1">
                <a:latin typeface="Verdana"/>
                <a:cs typeface="Verdana"/>
              </a:rPr>
              <a:t> </a:t>
            </a:r>
            <a:r>
              <a:rPr dirty="0" sz="1800" spc="-90" b="1">
                <a:latin typeface="Verdana"/>
                <a:cs typeface="Verdana"/>
              </a:rPr>
              <a:t>our</a:t>
            </a:r>
            <a:r>
              <a:rPr dirty="0" sz="1800" spc="-120" b="1">
                <a:latin typeface="Verdana"/>
                <a:cs typeface="Verdana"/>
              </a:rPr>
              <a:t> </a:t>
            </a:r>
            <a:r>
              <a:rPr dirty="0" sz="1800" spc="-80" b="1">
                <a:latin typeface="Verdana"/>
                <a:cs typeface="Verdana"/>
              </a:rPr>
              <a:t>Group</a:t>
            </a:r>
            <a:r>
              <a:rPr dirty="0" sz="1800" spc="-120" b="1">
                <a:latin typeface="Verdana"/>
                <a:cs typeface="Verdana"/>
              </a:rPr>
              <a:t> </a:t>
            </a:r>
            <a:r>
              <a:rPr dirty="0" sz="1800" spc="-60" b="1">
                <a:latin typeface="Verdana"/>
                <a:cs typeface="Verdana"/>
              </a:rPr>
              <a:t>dance</a:t>
            </a:r>
            <a:r>
              <a:rPr dirty="0" sz="1800" spc="-114" b="1">
                <a:latin typeface="Verdana"/>
                <a:cs typeface="Verdana"/>
              </a:rPr>
              <a:t> </a:t>
            </a:r>
            <a:r>
              <a:rPr dirty="0" sz="1800" spc="-105" b="1">
                <a:latin typeface="Verdana"/>
                <a:cs typeface="Verdana"/>
              </a:rPr>
              <a:t>classes</a:t>
            </a:r>
            <a:r>
              <a:rPr dirty="0" sz="1800" spc="-120" b="1">
                <a:latin typeface="Verdana"/>
                <a:cs typeface="Verdana"/>
              </a:rPr>
              <a:t> </a:t>
            </a:r>
            <a:r>
              <a:rPr dirty="0" sz="1800" spc="-70" b="1">
                <a:latin typeface="Verdana"/>
                <a:cs typeface="Verdana"/>
              </a:rPr>
              <a:t>that</a:t>
            </a:r>
            <a:endParaRPr sz="1800">
              <a:latin typeface="Verdana"/>
              <a:cs typeface="Verdana"/>
            </a:endParaRPr>
          </a:p>
          <a:p>
            <a:pPr algn="ctr" marL="12065" marR="5080">
              <a:lnSpc>
                <a:spcPct val="166700"/>
              </a:lnSpc>
            </a:pPr>
            <a:r>
              <a:rPr dirty="0" sz="1800" spc="-110" b="1">
                <a:latin typeface="Verdana"/>
                <a:cs typeface="Verdana"/>
              </a:rPr>
              <a:t>we </a:t>
            </a:r>
            <a:r>
              <a:rPr dirty="0" sz="1800" spc="-105" b="1">
                <a:latin typeface="Verdana"/>
                <a:cs typeface="Verdana"/>
              </a:rPr>
              <a:t>have </a:t>
            </a:r>
            <a:r>
              <a:rPr dirty="0" sz="1800" spc="-65" b="1">
                <a:latin typeface="Verdana"/>
                <a:cs typeface="Verdana"/>
              </a:rPr>
              <a:t>running </a:t>
            </a:r>
            <a:r>
              <a:rPr dirty="0" sz="1800" spc="-155" b="1">
                <a:latin typeface="Verdana"/>
                <a:cs typeface="Verdana"/>
              </a:rPr>
              <a:t>6 </a:t>
            </a:r>
            <a:r>
              <a:rPr dirty="0" sz="1800" spc="-110" b="1">
                <a:latin typeface="Verdana"/>
                <a:cs typeface="Verdana"/>
              </a:rPr>
              <a:t>days a week. </a:t>
            </a:r>
            <a:r>
              <a:rPr dirty="0" sz="1800" spc="-50" b="1">
                <a:latin typeface="Verdana"/>
                <a:cs typeface="Verdana"/>
              </a:rPr>
              <a:t>With </a:t>
            </a:r>
            <a:r>
              <a:rPr dirty="0" sz="1800" spc="-45" b="1">
                <a:latin typeface="Verdana"/>
                <a:cs typeface="Verdana"/>
              </a:rPr>
              <a:t>up </a:t>
            </a:r>
            <a:r>
              <a:rPr dirty="0" sz="1800" spc="-85" b="1">
                <a:latin typeface="Verdana"/>
                <a:cs typeface="Verdana"/>
              </a:rPr>
              <a:t>to </a:t>
            </a:r>
            <a:r>
              <a:rPr dirty="0" sz="1800" spc="-415" b="1">
                <a:latin typeface="Verdana"/>
                <a:cs typeface="Verdana"/>
              </a:rPr>
              <a:t>12 </a:t>
            </a:r>
            <a:r>
              <a:rPr dirty="0" sz="1800" spc="-60" b="1">
                <a:latin typeface="Verdana"/>
                <a:cs typeface="Verdana"/>
              </a:rPr>
              <a:t>dance </a:t>
            </a:r>
            <a:r>
              <a:rPr dirty="0" sz="1800" spc="-114" b="1">
                <a:latin typeface="Verdana"/>
                <a:cs typeface="Verdana"/>
              </a:rPr>
              <a:t>styles </a:t>
            </a:r>
            <a:r>
              <a:rPr dirty="0" sz="1800" spc="-60" b="1">
                <a:latin typeface="Verdana"/>
                <a:cs typeface="Verdana"/>
              </a:rPr>
              <a:t>and </a:t>
            </a:r>
            <a:r>
              <a:rPr dirty="0" sz="1800" spc="-390" b="1">
                <a:latin typeface="Verdana"/>
                <a:cs typeface="Verdana"/>
              </a:rPr>
              <a:t>17  </a:t>
            </a:r>
            <a:r>
              <a:rPr dirty="0" sz="1800" spc="-65" b="1">
                <a:latin typeface="Verdana"/>
                <a:cs typeface="Verdana"/>
              </a:rPr>
              <a:t>group </a:t>
            </a:r>
            <a:r>
              <a:rPr dirty="0" sz="1800" spc="-60" b="1">
                <a:latin typeface="Verdana"/>
                <a:cs typeface="Verdana"/>
              </a:rPr>
              <a:t>dance </a:t>
            </a:r>
            <a:r>
              <a:rPr dirty="0" sz="1800" spc="-105" b="1">
                <a:latin typeface="Verdana"/>
                <a:cs typeface="Verdana"/>
              </a:rPr>
              <a:t>classes </a:t>
            </a:r>
            <a:r>
              <a:rPr dirty="0" sz="1800" spc="-70" b="1">
                <a:latin typeface="Verdana"/>
                <a:cs typeface="Verdana"/>
              </a:rPr>
              <a:t>that </a:t>
            </a:r>
            <a:r>
              <a:rPr dirty="0" sz="1800" spc="-110" b="1">
                <a:latin typeface="Verdana"/>
                <a:cs typeface="Verdana"/>
              </a:rPr>
              <a:t>we </a:t>
            </a:r>
            <a:r>
              <a:rPr dirty="0" sz="1800" spc="-75" b="1">
                <a:latin typeface="Verdana"/>
                <a:cs typeface="Verdana"/>
              </a:rPr>
              <a:t>teach each </a:t>
            </a:r>
            <a:r>
              <a:rPr dirty="0" sz="1800" spc="-90" b="1">
                <a:latin typeface="Verdana"/>
                <a:cs typeface="Verdana"/>
              </a:rPr>
              <a:t>week </a:t>
            </a:r>
            <a:r>
              <a:rPr dirty="0" sz="1800" spc="-380" b="1">
                <a:latin typeface="Verdana"/>
                <a:cs typeface="Verdana"/>
              </a:rPr>
              <a:t>– </a:t>
            </a:r>
            <a:r>
              <a:rPr dirty="0" sz="1800" spc="-85" b="1">
                <a:latin typeface="Verdana"/>
                <a:cs typeface="Verdana"/>
              </a:rPr>
              <a:t>there </a:t>
            </a:r>
            <a:r>
              <a:rPr dirty="0" sz="1800" spc="-100" b="1">
                <a:latin typeface="Verdana"/>
                <a:cs typeface="Verdana"/>
              </a:rPr>
              <a:t>will </a:t>
            </a:r>
            <a:r>
              <a:rPr dirty="0" sz="1800" spc="-50" b="1">
                <a:latin typeface="Verdana"/>
                <a:cs typeface="Verdana"/>
              </a:rPr>
              <a:t>be</a:t>
            </a:r>
            <a:r>
              <a:rPr dirty="0" sz="1800" spc="-440" b="1">
                <a:latin typeface="Verdana"/>
                <a:cs typeface="Verdana"/>
              </a:rPr>
              <a:t> </a:t>
            </a:r>
            <a:r>
              <a:rPr dirty="0" sz="1800" spc="-65" b="1">
                <a:latin typeface="Verdana"/>
                <a:cs typeface="Verdana"/>
              </a:rPr>
              <a:t>something  </a:t>
            </a:r>
            <a:r>
              <a:rPr dirty="0" sz="1800" spc="-70" b="1">
                <a:latin typeface="Verdana"/>
                <a:cs typeface="Verdana"/>
              </a:rPr>
              <a:t>that </a:t>
            </a:r>
            <a:r>
              <a:rPr dirty="0" sz="1800" spc="-100" b="1">
                <a:latin typeface="Verdana"/>
                <a:cs typeface="Verdana"/>
              </a:rPr>
              <a:t>you will </a:t>
            </a:r>
            <a:r>
              <a:rPr dirty="0" sz="1800" spc="-105" b="1">
                <a:latin typeface="Verdana"/>
                <a:cs typeface="Verdana"/>
              </a:rPr>
              <a:t>fall </a:t>
            </a:r>
            <a:r>
              <a:rPr dirty="0" sz="1800" spc="-75" b="1">
                <a:latin typeface="Verdana"/>
                <a:cs typeface="Verdana"/>
              </a:rPr>
              <a:t>in </a:t>
            </a:r>
            <a:r>
              <a:rPr dirty="0" sz="1800" spc="-110" b="1">
                <a:latin typeface="Verdana"/>
                <a:cs typeface="Verdana"/>
              </a:rPr>
              <a:t>love</a:t>
            </a:r>
            <a:r>
              <a:rPr dirty="0" sz="1800" spc="-280" b="1">
                <a:latin typeface="Verdana"/>
                <a:cs typeface="Verdana"/>
              </a:rPr>
              <a:t> </a:t>
            </a:r>
            <a:r>
              <a:rPr dirty="0" sz="1800" spc="-105" b="1">
                <a:latin typeface="Verdana"/>
                <a:cs typeface="Verdana"/>
              </a:rPr>
              <a:t>with.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9854221" y="2833365"/>
            <a:ext cx="1184910" cy="805815"/>
            <a:chOff x="9854221" y="2833365"/>
            <a:chExt cx="1184910" cy="805815"/>
          </a:xfrm>
        </p:grpSpPr>
        <p:sp>
          <p:nvSpPr>
            <p:cNvPr id="6" name="object 6"/>
            <p:cNvSpPr/>
            <p:nvPr/>
          </p:nvSpPr>
          <p:spPr>
            <a:xfrm>
              <a:off x="9854222" y="2941916"/>
              <a:ext cx="1184910" cy="518795"/>
            </a:xfrm>
            <a:custGeom>
              <a:avLst/>
              <a:gdLst/>
              <a:ahLst/>
              <a:cxnLst/>
              <a:rect l="l" t="t" r="r" b="b"/>
              <a:pathLst>
                <a:path w="1184909" h="518795">
                  <a:moveTo>
                    <a:pt x="466382" y="399427"/>
                  </a:moveTo>
                  <a:lnTo>
                    <a:pt x="418007" y="425284"/>
                  </a:lnTo>
                  <a:lnTo>
                    <a:pt x="368185" y="446087"/>
                  </a:lnTo>
                  <a:lnTo>
                    <a:pt x="316763" y="460984"/>
                  </a:lnTo>
                  <a:lnTo>
                    <a:pt x="263563" y="469125"/>
                  </a:lnTo>
                  <a:lnTo>
                    <a:pt x="208457" y="469620"/>
                  </a:lnTo>
                  <a:lnTo>
                    <a:pt x="184696" y="466686"/>
                  </a:lnTo>
                  <a:lnTo>
                    <a:pt x="137693" y="454494"/>
                  </a:lnTo>
                  <a:lnTo>
                    <a:pt x="100203" y="433882"/>
                  </a:lnTo>
                  <a:lnTo>
                    <a:pt x="93853" y="424840"/>
                  </a:lnTo>
                  <a:lnTo>
                    <a:pt x="87376" y="416217"/>
                  </a:lnTo>
                  <a:lnTo>
                    <a:pt x="122339" y="398335"/>
                  </a:lnTo>
                  <a:lnTo>
                    <a:pt x="152857" y="393217"/>
                  </a:lnTo>
                  <a:lnTo>
                    <a:pt x="163118" y="391642"/>
                  </a:lnTo>
                  <a:lnTo>
                    <a:pt x="205460" y="360756"/>
                  </a:lnTo>
                  <a:lnTo>
                    <a:pt x="194322" y="306882"/>
                  </a:lnTo>
                  <a:lnTo>
                    <a:pt x="159308" y="293636"/>
                  </a:lnTo>
                  <a:lnTo>
                    <a:pt x="134112" y="296570"/>
                  </a:lnTo>
                  <a:lnTo>
                    <a:pt x="84493" y="308991"/>
                  </a:lnTo>
                  <a:lnTo>
                    <a:pt x="33743" y="338213"/>
                  </a:lnTo>
                  <a:lnTo>
                    <a:pt x="622" y="392772"/>
                  </a:lnTo>
                  <a:lnTo>
                    <a:pt x="0" y="427812"/>
                  </a:lnTo>
                  <a:lnTo>
                    <a:pt x="11277" y="460159"/>
                  </a:lnTo>
                  <a:lnTo>
                    <a:pt x="59385" y="499541"/>
                  </a:lnTo>
                  <a:lnTo>
                    <a:pt x="144106" y="516064"/>
                  </a:lnTo>
                  <a:lnTo>
                    <a:pt x="194932" y="516178"/>
                  </a:lnTo>
                  <a:lnTo>
                    <a:pt x="243941" y="509828"/>
                  </a:lnTo>
                  <a:lnTo>
                    <a:pt x="291261" y="497547"/>
                  </a:lnTo>
                  <a:lnTo>
                    <a:pt x="337045" y="479856"/>
                  </a:lnTo>
                  <a:lnTo>
                    <a:pt x="381393" y="457263"/>
                  </a:lnTo>
                  <a:lnTo>
                    <a:pt x="424459" y="430276"/>
                  </a:lnTo>
                  <a:lnTo>
                    <a:pt x="466382" y="399427"/>
                  </a:lnTo>
                  <a:close/>
                </a:path>
                <a:path w="1184909" h="518795">
                  <a:moveTo>
                    <a:pt x="574217" y="153555"/>
                  </a:moveTo>
                  <a:lnTo>
                    <a:pt x="565302" y="93967"/>
                  </a:lnTo>
                  <a:lnTo>
                    <a:pt x="536194" y="41008"/>
                  </a:lnTo>
                  <a:lnTo>
                    <a:pt x="501446" y="12484"/>
                  </a:lnTo>
                  <a:lnTo>
                    <a:pt x="460654" y="0"/>
                  </a:lnTo>
                  <a:lnTo>
                    <a:pt x="419608" y="4089"/>
                  </a:lnTo>
                  <a:lnTo>
                    <a:pt x="384162" y="25247"/>
                  </a:lnTo>
                  <a:lnTo>
                    <a:pt x="366509" y="51536"/>
                  </a:lnTo>
                  <a:lnTo>
                    <a:pt x="361759" y="80492"/>
                  </a:lnTo>
                  <a:lnTo>
                    <a:pt x="369887" y="107530"/>
                  </a:lnTo>
                  <a:lnTo>
                    <a:pt x="390906" y="128028"/>
                  </a:lnTo>
                  <a:lnTo>
                    <a:pt x="385483" y="108445"/>
                  </a:lnTo>
                  <a:lnTo>
                    <a:pt x="384149" y="90106"/>
                  </a:lnTo>
                  <a:lnTo>
                    <a:pt x="389966" y="73748"/>
                  </a:lnTo>
                  <a:lnTo>
                    <a:pt x="405955" y="60096"/>
                  </a:lnTo>
                  <a:lnTo>
                    <a:pt x="425780" y="53390"/>
                  </a:lnTo>
                  <a:lnTo>
                    <a:pt x="446798" y="53873"/>
                  </a:lnTo>
                  <a:lnTo>
                    <a:pt x="486041" y="77812"/>
                  </a:lnTo>
                  <a:lnTo>
                    <a:pt x="516775" y="125907"/>
                  </a:lnTo>
                  <a:lnTo>
                    <a:pt x="531698" y="193840"/>
                  </a:lnTo>
                  <a:lnTo>
                    <a:pt x="528370" y="242773"/>
                  </a:lnTo>
                  <a:lnTo>
                    <a:pt x="515048" y="290423"/>
                  </a:lnTo>
                  <a:lnTo>
                    <a:pt x="493471" y="336905"/>
                  </a:lnTo>
                  <a:lnTo>
                    <a:pt x="527748" y="297205"/>
                  </a:lnTo>
                  <a:lnTo>
                    <a:pt x="552983" y="253492"/>
                  </a:lnTo>
                  <a:lnTo>
                    <a:pt x="568629" y="205638"/>
                  </a:lnTo>
                  <a:lnTo>
                    <a:pt x="574217" y="153555"/>
                  </a:lnTo>
                  <a:close/>
                </a:path>
                <a:path w="1184909" h="518795">
                  <a:moveTo>
                    <a:pt x="822909" y="77076"/>
                  </a:moveTo>
                  <a:lnTo>
                    <a:pt x="809752" y="37249"/>
                  </a:lnTo>
                  <a:lnTo>
                    <a:pt x="777697" y="9652"/>
                  </a:lnTo>
                  <a:lnTo>
                    <a:pt x="720940" y="63"/>
                  </a:lnTo>
                  <a:lnTo>
                    <a:pt x="687552" y="9575"/>
                  </a:lnTo>
                  <a:lnTo>
                    <a:pt x="658025" y="29794"/>
                  </a:lnTo>
                  <a:lnTo>
                    <a:pt x="634187" y="59677"/>
                  </a:lnTo>
                  <a:lnTo>
                    <a:pt x="617715" y="98577"/>
                  </a:lnTo>
                  <a:lnTo>
                    <a:pt x="610387" y="141884"/>
                  </a:lnTo>
                  <a:lnTo>
                    <a:pt x="611517" y="187058"/>
                  </a:lnTo>
                  <a:lnTo>
                    <a:pt x="620496" y="231584"/>
                  </a:lnTo>
                  <a:lnTo>
                    <a:pt x="636676" y="272935"/>
                  </a:lnTo>
                  <a:lnTo>
                    <a:pt x="659396" y="308571"/>
                  </a:lnTo>
                  <a:lnTo>
                    <a:pt x="688022" y="335965"/>
                  </a:lnTo>
                  <a:lnTo>
                    <a:pt x="670229" y="286194"/>
                  </a:lnTo>
                  <a:lnTo>
                    <a:pt x="661504" y="259080"/>
                  </a:lnTo>
                  <a:lnTo>
                    <a:pt x="654850" y="230962"/>
                  </a:lnTo>
                  <a:lnTo>
                    <a:pt x="651192" y="188493"/>
                  </a:lnTo>
                  <a:lnTo>
                    <a:pt x="656539" y="147828"/>
                  </a:lnTo>
                  <a:lnTo>
                    <a:pt x="672033" y="109842"/>
                  </a:lnTo>
                  <a:lnTo>
                    <a:pt x="698855" y="75399"/>
                  </a:lnTo>
                  <a:lnTo>
                    <a:pt x="718616" y="60871"/>
                  </a:lnTo>
                  <a:lnTo>
                    <a:pt x="739851" y="53682"/>
                  </a:lnTo>
                  <a:lnTo>
                    <a:pt x="760857" y="53886"/>
                  </a:lnTo>
                  <a:lnTo>
                    <a:pt x="779945" y="61493"/>
                  </a:lnTo>
                  <a:lnTo>
                    <a:pt x="795464" y="77025"/>
                  </a:lnTo>
                  <a:lnTo>
                    <a:pt x="799642" y="94742"/>
                  </a:lnTo>
                  <a:lnTo>
                    <a:pt x="795743" y="114439"/>
                  </a:lnTo>
                  <a:lnTo>
                    <a:pt x="787044" y="135940"/>
                  </a:lnTo>
                  <a:lnTo>
                    <a:pt x="795248" y="130835"/>
                  </a:lnTo>
                  <a:lnTo>
                    <a:pt x="799744" y="129146"/>
                  </a:lnTo>
                  <a:lnTo>
                    <a:pt x="802703" y="126022"/>
                  </a:lnTo>
                  <a:lnTo>
                    <a:pt x="814235" y="110934"/>
                  </a:lnTo>
                  <a:lnTo>
                    <a:pt x="821067" y="94640"/>
                  </a:lnTo>
                  <a:lnTo>
                    <a:pt x="822909" y="77076"/>
                  </a:lnTo>
                  <a:close/>
                </a:path>
                <a:path w="1184909" h="518795">
                  <a:moveTo>
                    <a:pt x="1184338" y="404152"/>
                  </a:moveTo>
                  <a:lnTo>
                    <a:pt x="1169022" y="364439"/>
                  </a:lnTo>
                  <a:lnTo>
                    <a:pt x="1138847" y="330225"/>
                  </a:lnTo>
                  <a:lnTo>
                    <a:pt x="1099146" y="304914"/>
                  </a:lnTo>
                  <a:lnTo>
                    <a:pt x="1055306" y="291960"/>
                  </a:lnTo>
                  <a:lnTo>
                    <a:pt x="1012710" y="294767"/>
                  </a:lnTo>
                  <a:lnTo>
                    <a:pt x="996251" y="302221"/>
                  </a:lnTo>
                  <a:lnTo>
                    <a:pt x="984618" y="313309"/>
                  </a:lnTo>
                  <a:lnTo>
                    <a:pt x="977811" y="327774"/>
                  </a:lnTo>
                  <a:lnTo>
                    <a:pt x="975868" y="345363"/>
                  </a:lnTo>
                  <a:lnTo>
                    <a:pt x="978712" y="362165"/>
                  </a:lnTo>
                  <a:lnTo>
                    <a:pt x="986231" y="375437"/>
                  </a:lnTo>
                  <a:lnTo>
                    <a:pt x="998245" y="385000"/>
                  </a:lnTo>
                  <a:lnTo>
                    <a:pt x="1014590" y="390613"/>
                  </a:lnTo>
                  <a:lnTo>
                    <a:pt x="1058341" y="397814"/>
                  </a:lnTo>
                  <a:lnTo>
                    <a:pt x="1072730" y="400964"/>
                  </a:lnTo>
                  <a:lnTo>
                    <a:pt x="1079868" y="403631"/>
                  </a:lnTo>
                  <a:lnTo>
                    <a:pt x="1087183" y="407644"/>
                  </a:lnTo>
                  <a:lnTo>
                    <a:pt x="1092809" y="412115"/>
                  </a:lnTo>
                  <a:lnTo>
                    <a:pt x="1094917" y="416090"/>
                  </a:lnTo>
                  <a:lnTo>
                    <a:pt x="1093203" y="423316"/>
                  </a:lnTo>
                  <a:lnTo>
                    <a:pt x="1053452" y="449732"/>
                  </a:lnTo>
                  <a:lnTo>
                    <a:pt x="1001522" y="465378"/>
                  </a:lnTo>
                  <a:lnTo>
                    <a:pt x="923798" y="469633"/>
                  </a:lnTo>
                  <a:lnTo>
                    <a:pt x="873848" y="462749"/>
                  </a:lnTo>
                  <a:lnTo>
                    <a:pt x="825207" y="449681"/>
                  </a:lnTo>
                  <a:lnTo>
                    <a:pt x="777722" y="431355"/>
                  </a:lnTo>
                  <a:lnTo>
                    <a:pt x="731227" y="408711"/>
                  </a:lnTo>
                  <a:lnTo>
                    <a:pt x="768654" y="437756"/>
                  </a:lnTo>
                  <a:lnTo>
                    <a:pt x="808431" y="462114"/>
                  </a:lnTo>
                  <a:lnTo>
                    <a:pt x="850404" y="481990"/>
                  </a:lnTo>
                  <a:lnTo>
                    <a:pt x="894448" y="497573"/>
                  </a:lnTo>
                  <a:lnTo>
                    <a:pt x="940435" y="509066"/>
                  </a:lnTo>
                  <a:lnTo>
                    <a:pt x="985913" y="516267"/>
                  </a:lnTo>
                  <a:lnTo>
                    <a:pt x="1031252" y="518261"/>
                  </a:lnTo>
                  <a:lnTo>
                    <a:pt x="1076223" y="513397"/>
                  </a:lnTo>
                  <a:lnTo>
                    <a:pt x="1120622" y="499986"/>
                  </a:lnTo>
                  <a:lnTo>
                    <a:pt x="1150569" y="482600"/>
                  </a:lnTo>
                  <a:lnTo>
                    <a:pt x="1171702" y="459752"/>
                  </a:lnTo>
                  <a:lnTo>
                    <a:pt x="1183208" y="433057"/>
                  </a:lnTo>
                  <a:lnTo>
                    <a:pt x="1184338" y="404152"/>
                  </a:lnTo>
                  <a:close/>
                </a:path>
              </a:pathLst>
            </a:custGeom>
            <a:solidFill>
              <a:srgbClr val="E8232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0402320" y="2833365"/>
              <a:ext cx="88100" cy="18811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0120934" y="3244783"/>
              <a:ext cx="197281" cy="7739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10578401" y="3245721"/>
              <a:ext cx="195287" cy="7700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0194380" y="3235350"/>
              <a:ext cx="498994" cy="403402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/>
          <p:nvPr/>
        </p:nvSpPr>
        <p:spPr>
          <a:xfrm>
            <a:off x="8092935" y="3248875"/>
            <a:ext cx="1691639" cy="227965"/>
          </a:xfrm>
          <a:custGeom>
            <a:avLst/>
            <a:gdLst/>
            <a:ahLst/>
            <a:cxnLst/>
            <a:rect l="l" t="t" r="r" b="b"/>
            <a:pathLst>
              <a:path w="1691640" h="227964">
                <a:moveTo>
                  <a:pt x="171983" y="111785"/>
                </a:moveTo>
                <a:lnTo>
                  <a:pt x="124993" y="92684"/>
                </a:lnTo>
                <a:lnTo>
                  <a:pt x="109474" y="86017"/>
                </a:lnTo>
                <a:lnTo>
                  <a:pt x="76885" y="75120"/>
                </a:lnTo>
                <a:lnTo>
                  <a:pt x="50063" y="75323"/>
                </a:lnTo>
                <a:lnTo>
                  <a:pt x="25577" y="87591"/>
                </a:lnTo>
                <a:lnTo>
                  <a:pt x="0" y="112877"/>
                </a:lnTo>
                <a:lnTo>
                  <a:pt x="32270" y="142570"/>
                </a:lnTo>
                <a:lnTo>
                  <a:pt x="68567" y="152247"/>
                </a:lnTo>
                <a:lnTo>
                  <a:pt x="113576" y="141960"/>
                </a:lnTo>
                <a:lnTo>
                  <a:pt x="171983" y="111785"/>
                </a:lnTo>
                <a:close/>
              </a:path>
              <a:path w="1691640" h="227964">
                <a:moveTo>
                  <a:pt x="300723" y="113169"/>
                </a:moveTo>
                <a:lnTo>
                  <a:pt x="211950" y="65595"/>
                </a:lnTo>
                <a:lnTo>
                  <a:pt x="221132" y="56426"/>
                </a:lnTo>
                <a:lnTo>
                  <a:pt x="229755" y="48209"/>
                </a:lnTo>
                <a:lnTo>
                  <a:pt x="235839" y="41694"/>
                </a:lnTo>
                <a:lnTo>
                  <a:pt x="215176" y="3492"/>
                </a:lnTo>
                <a:lnTo>
                  <a:pt x="207594" y="0"/>
                </a:lnTo>
                <a:lnTo>
                  <a:pt x="191185" y="2768"/>
                </a:lnTo>
                <a:lnTo>
                  <a:pt x="174752" y="8255"/>
                </a:lnTo>
                <a:lnTo>
                  <a:pt x="159448" y="16192"/>
                </a:lnTo>
                <a:lnTo>
                  <a:pt x="146519" y="26289"/>
                </a:lnTo>
                <a:lnTo>
                  <a:pt x="140754" y="37515"/>
                </a:lnTo>
                <a:lnTo>
                  <a:pt x="143891" y="48463"/>
                </a:lnTo>
                <a:lnTo>
                  <a:pt x="181902" y="78168"/>
                </a:lnTo>
                <a:lnTo>
                  <a:pt x="241198" y="112801"/>
                </a:lnTo>
                <a:lnTo>
                  <a:pt x="199174" y="137477"/>
                </a:lnTo>
                <a:lnTo>
                  <a:pt x="160820" y="162407"/>
                </a:lnTo>
                <a:lnTo>
                  <a:pt x="144183" y="194995"/>
                </a:lnTo>
                <a:lnTo>
                  <a:pt x="156984" y="205282"/>
                </a:lnTo>
                <a:lnTo>
                  <a:pt x="170472" y="214934"/>
                </a:lnTo>
                <a:lnTo>
                  <a:pt x="184594" y="222719"/>
                </a:lnTo>
                <a:lnTo>
                  <a:pt x="199288" y="227380"/>
                </a:lnTo>
                <a:lnTo>
                  <a:pt x="208178" y="225361"/>
                </a:lnTo>
                <a:lnTo>
                  <a:pt x="218274" y="218084"/>
                </a:lnTo>
                <a:lnTo>
                  <a:pt x="228041" y="208000"/>
                </a:lnTo>
                <a:lnTo>
                  <a:pt x="235966" y="197523"/>
                </a:lnTo>
                <a:lnTo>
                  <a:pt x="239903" y="184111"/>
                </a:lnTo>
                <a:lnTo>
                  <a:pt x="232778" y="176136"/>
                </a:lnTo>
                <a:lnTo>
                  <a:pt x="220497" y="169837"/>
                </a:lnTo>
                <a:lnTo>
                  <a:pt x="209016" y="161442"/>
                </a:lnTo>
                <a:lnTo>
                  <a:pt x="300723" y="113169"/>
                </a:lnTo>
                <a:close/>
              </a:path>
              <a:path w="1691640" h="227964">
                <a:moveTo>
                  <a:pt x="1691170" y="69100"/>
                </a:moveTo>
                <a:lnTo>
                  <a:pt x="1641436" y="80937"/>
                </a:lnTo>
                <a:lnTo>
                  <a:pt x="1591741" y="90017"/>
                </a:lnTo>
                <a:lnTo>
                  <a:pt x="1542034" y="96608"/>
                </a:lnTo>
                <a:lnTo>
                  <a:pt x="1492313" y="101015"/>
                </a:lnTo>
                <a:lnTo>
                  <a:pt x="1442529" y="103543"/>
                </a:lnTo>
                <a:lnTo>
                  <a:pt x="1392669" y="104444"/>
                </a:lnTo>
                <a:lnTo>
                  <a:pt x="1087335" y="105295"/>
                </a:lnTo>
                <a:lnTo>
                  <a:pt x="934681" y="104800"/>
                </a:lnTo>
                <a:lnTo>
                  <a:pt x="832929" y="103860"/>
                </a:lnTo>
                <a:lnTo>
                  <a:pt x="781342" y="101777"/>
                </a:lnTo>
                <a:lnTo>
                  <a:pt x="729780" y="97612"/>
                </a:lnTo>
                <a:lnTo>
                  <a:pt x="678230" y="92659"/>
                </a:lnTo>
                <a:lnTo>
                  <a:pt x="626668" y="88201"/>
                </a:lnTo>
                <a:lnTo>
                  <a:pt x="586435" y="99796"/>
                </a:lnTo>
                <a:lnTo>
                  <a:pt x="574243" y="105854"/>
                </a:lnTo>
                <a:lnTo>
                  <a:pt x="561454" y="106616"/>
                </a:lnTo>
                <a:lnTo>
                  <a:pt x="547331" y="97878"/>
                </a:lnTo>
                <a:lnTo>
                  <a:pt x="544766" y="95338"/>
                </a:lnTo>
                <a:lnTo>
                  <a:pt x="534682" y="96647"/>
                </a:lnTo>
                <a:lnTo>
                  <a:pt x="530936" y="99695"/>
                </a:lnTo>
                <a:lnTo>
                  <a:pt x="511733" y="109308"/>
                </a:lnTo>
                <a:lnTo>
                  <a:pt x="494233" y="108115"/>
                </a:lnTo>
                <a:lnTo>
                  <a:pt x="457365" y="83794"/>
                </a:lnTo>
                <a:lnTo>
                  <a:pt x="449414" y="68719"/>
                </a:lnTo>
                <a:lnTo>
                  <a:pt x="445249" y="60591"/>
                </a:lnTo>
                <a:lnTo>
                  <a:pt x="420839" y="85788"/>
                </a:lnTo>
                <a:lnTo>
                  <a:pt x="397103" y="103314"/>
                </a:lnTo>
                <a:lnTo>
                  <a:pt x="371690" y="108648"/>
                </a:lnTo>
                <a:lnTo>
                  <a:pt x="342252" y="97307"/>
                </a:lnTo>
                <a:lnTo>
                  <a:pt x="339153" y="95275"/>
                </a:lnTo>
                <a:lnTo>
                  <a:pt x="327520" y="101523"/>
                </a:lnTo>
                <a:lnTo>
                  <a:pt x="321119" y="110426"/>
                </a:lnTo>
                <a:lnTo>
                  <a:pt x="323113" y="122631"/>
                </a:lnTo>
                <a:lnTo>
                  <a:pt x="333133" y="127863"/>
                </a:lnTo>
                <a:lnTo>
                  <a:pt x="346417" y="130416"/>
                </a:lnTo>
                <a:lnTo>
                  <a:pt x="349542" y="126847"/>
                </a:lnTo>
                <a:lnTo>
                  <a:pt x="361797" y="117602"/>
                </a:lnTo>
                <a:lnTo>
                  <a:pt x="409054" y="132143"/>
                </a:lnTo>
                <a:lnTo>
                  <a:pt x="441274" y="158965"/>
                </a:lnTo>
                <a:lnTo>
                  <a:pt x="462991" y="136867"/>
                </a:lnTo>
                <a:lnTo>
                  <a:pt x="471081" y="129667"/>
                </a:lnTo>
                <a:lnTo>
                  <a:pt x="496709" y="119354"/>
                </a:lnTo>
                <a:lnTo>
                  <a:pt x="523532" y="121843"/>
                </a:lnTo>
                <a:lnTo>
                  <a:pt x="550570" y="126009"/>
                </a:lnTo>
                <a:lnTo>
                  <a:pt x="576821" y="120726"/>
                </a:lnTo>
                <a:lnTo>
                  <a:pt x="595172" y="133604"/>
                </a:lnTo>
                <a:lnTo>
                  <a:pt x="614781" y="137934"/>
                </a:lnTo>
                <a:lnTo>
                  <a:pt x="635342" y="136753"/>
                </a:lnTo>
                <a:lnTo>
                  <a:pt x="656590" y="133108"/>
                </a:lnTo>
                <a:lnTo>
                  <a:pt x="677024" y="129921"/>
                </a:lnTo>
                <a:lnTo>
                  <a:pt x="718337" y="126123"/>
                </a:lnTo>
                <a:lnTo>
                  <a:pt x="992543" y="121208"/>
                </a:lnTo>
                <a:lnTo>
                  <a:pt x="1093952" y="120497"/>
                </a:lnTo>
                <a:lnTo>
                  <a:pt x="1144663" y="120573"/>
                </a:lnTo>
                <a:lnTo>
                  <a:pt x="1192377" y="120929"/>
                </a:lnTo>
                <a:lnTo>
                  <a:pt x="1287818" y="122351"/>
                </a:lnTo>
                <a:lnTo>
                  <a:pt x="1383258" y="124739"/>
                </a:lnTo>
                <a:lnTo>
                  <a:pt x="1478648" y="128117"/>
                </a:lnTo>
                <a:lnTo>
                  <a:pt x="1526324" y="130187"/>
                </a:lnTo>
                <a:lnTo>
                  <a:pt x="1567307" y="133692"/>
                </a:lnTo>
                <a:lnTo>
                  <a:pt x="1608328" y="139547"/>
                </a:lnTo>
                <a:lnTo>
                  <a:pt x="1649552" y="146418"/>
                </a:lnTo>
                <a:lnTo>
                  <a:pt x="1691170" y="153022"/>
                </a:lnTo>
                <a:lnTo>
                  <a:pt x="1691170" y="69100"/>
                </a:lnTo>
                <a:close/>
              </a:path>
            </a:pathLst>
          </a:custGeom>
          <a:solidFill>
            <a:srgbClr val="E823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1108106" y="3246615"/>
            <a:ext cx="1689735" cy="230504"/>
          </a:xfrm>
          <a:custGeom>
            <a:avLst/>
            <a:gdLst/>
            <a:ahLst/>
            <a:cxnLst/>
            <a:rect l="l" t="t" r="r" b="b"/>
            <a:pathLst>
              <a:path w="1689734" h="230504">
                <a:moveTo>
                  <a:pt x="1368856" y="120307"/>
                </a:moveTo>
                <a:lnTo>
                  <a:pt x="1367878" y="107213"/>
                </a:lnTo>
                <a:lnTo>
                  <a:pt x="1358188" y="100977"/>
                </a:lnTo>
                <a:lnTo>
                  <a:pt x="1348524" y="101968"/>
                </a:lnTo>
                <a:lnTo>
                  <a:pt x="1340434" y="102260"/>
                </a:lnTo>
                <a:lnTo>
                  <a:pt x="1328648" y="103492"/>
                </a:lnTo>
                <a:lnTo>
                  <a:pt x="1316748" y="105283"/>
                </a:lnTo>
                <a:lnTo>
                  <a:pt x="1305280" y="106045"/>
                </a:lnTo>
                <a:lnTo>
                  <a:pt x="1294790" y="104190"/>
                </a:lnTo>
                <a:lnTo>
                  <a:pt x="1283068" y="98120"/>
                </a:lnTo>
                <a:lnTo>
                  <a:pt x="1272095" y="89839"/>
                </a:lnTo>
                <a:lnTo>
                  <a:pt x="1261364" y="80518"/>
                </a:lnTo>
                <a:lnTo>
                  <a:pt x="1250378" y="71297"/>
                </a:lnTo>
                <a:lnTo>
                  <a:pt x="1247749" y="71805"/>
                </a:lnTo>
                <a:lnTo>
                  <a:pt x="1227137" y="92583"/>
                </a:lnTo>
                <a:lnTo>
                  <a:pt x="1206385" y="107188"/>
                </a:lnTo>
                <a:lnTo>
                  <a:pt x="1182624" y="111315"/>
                </a:lnTo>
                <a:lnTo>
                  <a:pt x="1154239" y="99364"/>
                </a:lnTo>
                <a:lnTo>
                  <a:pt x="1152232" y="97955"/>
                </a:lnTo>
                <a:lnTo>
                  <a:pt x="1147127" y="97726"/>
                </a:lnTo>
                <a:lnTo>
                  <a:pt x="1145743" y="99148"/>
                </a:lnTo>
                <a:lnTo>
                  <a:pt x="1130287" y="108927"/>
                </a:lnTo>
                <a:lnTo>
                  <a:pt x="1116215" y="107899"/>
                </a:lnTo>
                <a:lnTo>
                  <a:pt x="1102791" y="100952"/>
                </a:lnTo>
                <a:lnTo>
                  <a:pt x="1089291" y="92913"/>
                </a:lnTo>
                <a:lnTo>
                  <a:pt x="1083487" y="90893"/>
                </a:lnTo>
                <a:lnTo>
                  <a:pt x="1077048" y="90004"/>
                </a:lnTo>
                <a:lnTo>
                  <a:pt x="1070368" y="89941"/>
                </a:lnTo>
                <a:lnTo>
                  <a:pt x="1063866" y="90411"/>
                </a:lnTo>
                <a:lnTo>
                  <a:pt x="1032268" y="94284"/>
                </a:lnTo>
                <a:lnTo>
                  <a:pt x="1000709" y="98640"/>
                </a:lnTo>
                <a:lnTo>
                  <a:pt x="969149" y="102273"/>
                </a:lnTo>
                <a:lnTo>
                  <a:pt x="937577" y="103949"/>
                </a:lnTo>
                <a:lnTo>
                  <a:pt x="786599" y="105371"/>
                </a:lnTo>
                <a:lnTo>
                  <a:pt x="534974" y="106832"/>
                </a:lnTo>
                <a:lnTo>
                  <a:pt x="384022" y="106565"/>
                </a:lnTo>
                <a:lnTo>
                  <a:pt x="283387" y="105676"/>
                </a:lnTo>
                <a:lnTo>
                  <a:pt x="235724" y="103708"/>
                </a:lnTo>
                <a:lnTo>
                  <a:pt x="188087" y="99504"/>
                </a:lnTo>
                <a:lnTo>
                  <a:pt x="140462" y="93941"/>
                </a:lnTo>
                <a:lnTo>
                  <a:pt x="92862" y="87884"/>
                </a:lnTo>
                <a:lnTo>
                  <a:pt x="45262" y="82207"/>
                </a:lnTo>
                <a:lnTo>
                  <a:pt x="34036" y="80479"/>
                </a:lnTo>
                <a:lnTo>
                  <a:pt x="22834" y="77978"/>
                </a:lnTo>
                <a:lnTo>
                  <a:pt x="0" y="72339"/>
                </a:lnTo>
                <a:lnTo>
                  <a:pt x="0" y="156540"/>
                </a:lnTo>
                <a:lnTo>
                  <a:pt x="6184" y="156171"/>
                </a:lnTo>
                <a:lnTo>
                  <a:pt x="11023" y="156667"/>
                </a:lnTo>
                <a:lnTo>
                  <a:pt x="15443" y="155536"/>
                </a:lnTo>
                <a:lnTo>
                  <a:pt x="66687" y="144106"/>
                </a:lnTo>
                <a:lnTo>
                  <a:pt x="118262" y="135737"/>
                </a:lnTo>
                <a:lnTo>
                  <a:pt x="170116" y="129946"/>
                </a:lnTo>
                <a:lnTo>
                  <a:pt x="222173" y="126263"/>
                </a:lnTo>
                <a:lnTo>
                  <a:pt x="274370" y="124180"/>
                </a:lnTo>
                <a:lnTo>
                  <a:pt x="326656" y="123240"/>
                </a:lnTo>
                <a:lnTo>
                  <a:pt x="424002" y="122402"/>
                </a:lnTo>
                <a:lnTo>
                  <a:pt x="570052" y="121856"/>
                </a:lnTo>
                <a:lnTo>
                  <a:pt x="667423" y="122097"/>
                </a:lnTo>
                <a:lnTo>
                  <a:pt x="764781" y="122936"/>
                </a:lnTo>
                <a:lnTo>
                  <a:pt x="817397" y="123964"/>
                </a:lnTo>
                <a:lnTo>
                  <a:pt x="870026" y="125717"/>
                </a:lnTo>
                <a:lnTo>
                  <a:pt x="922629" y="128193"/>
                </a:lnTo>
                <a:lnTo>
                  <a:pt x="975194" y="131343"/>
                </a:lnTo>
                <a:lnTo>
                  <a:pt x="1027696" y="135140"/>
                </a:lnTo>
                <a:lnTo>
                  <a:pt x="1053312" y="137693"/>
                </a:lnTo>
                <a:lnTo>
                  <a:pt x="1077429" y="138811"/>
                </a:lnTo>
                <a:lnTo>
                  <a:pt x="1099159" y="134835"/>
                </a:lnTo>
                <a:lnTo>
                  <a:pt x="1117600" y="122148"/>
                </a:lnTo>
                <a:lnTo>
                  <a:pt x="1130452" y="125209"/>
                </a:lnTo>
                <a:lnTo>
                  <a:pt x="1141793" y="128346"/>
                </a:lnTo>
                <a:lnTo>
                  <a:pt x="1151572" y="130136"/>
                </a:lnTo>
                <a:lnTo>
                  <a:pt x="1159751" y="129120"/>
                </a:lnTo>
                <a:lnTo>
                  <a:pt x="1180261" y="123342"/>
                </a:lnTo>
                <a:lnTo>
                  <a:pt x="1199121" y="123240"/>
                </a:lnTo>
                <a:lnTo>
                  <a:pt x="1216393" y="129400"/>
                </a:lnTo>
                <a:lnTo>
                  <a:pt x="1232154" y="142430"/>
                </a:lnTo>
                <a:lnTo>
                  <a:pt x="1236789" y="147853"/>
                </a:lnTo>
                <a:lnTo>
                  <a:pt x="1249972" y="164541"/>
                </a:lnTo>
                <a:lnTo>
                  <a:pt x="1253236" y="162534"/>
                </a:lnTo>
                <a:lnTo>
                  <a:pt x="1255382" y="161874"/>
                </a:lnTo>
                <a:lnTo>
                  <a:pt x="1276718" y="136232"/>
                </a:lnTo>
                <a:lnTo>
                  <a:pt x="1294130" y="124777"/>
                </a:lnTo>
                <a:lnTo>
                  <a:pt x="1315072" y="123939"/>
                </a:lnTo>
                <a:lnTo>
                  <a:pt x="1345907" y="131546"/>
                </a:lnTo>
                <a:lnTo>
                  <a:pt x="1351673" y="133235"/>
                </a:lnTo>
                <a:lnTo>
                  <a:pt x="1362379" y="129590"/>
                </a:lnTo>
                <a:lnTo>
                  <a:pt x="1368856" y="120307"/>
                </a:lnTo>
                <a:close/>
              </a:path>
              <a:path w="1689734" h="230504">
                <a:moveTo>
                  <a:pt x="1548942" y="37007"/>
                </a:moveTo>
                <a:lnTo>
                  <a:pt x="1520329" y="7289"/>
                </a:lnTo>
                <a:lnTo>
                  <a:pt x="1481734" y="0"/>
                </a:lnTo>
                <a:lnTo>
                  <a:pt x="1468742" y="6311"/>
                </a:lnTo>
                <a:lnTo>
                  <a:pt x="1459915" y="17754"/>
                </a:lnTo>
                <a:lnTo>
                  <a:pt x="1454937" y="32575"/>
                </a:lnTo>
                <a:lnTo>
                  <a:pt x="1455991" y="40005"/>
                </a:lnTo>
                <a:lnTo>
                  <a:pt x="1460779" y="48628"/>
                </a:lnTo>
                <a:lnTo>
                  <a:pt x="1467637" y="58585"/>
                </a:lnTo>
                <a:lnTo>
                  <a:pt x="1474889" y="70002"/>
                </a:lnTo>
                <a:lnTo>
                  <a:pt x="1389875" y="115620"/>
                </a:lnTo>
                <a:lnTo>
                  <a:pt x="1480108" y="162979"/>
                </a:lnTo>
                <a:lnTo>
                  <a:pt x="1470355" y="171234"/>
                </a:lnTo>
                <a:lnTo>
                  <a:pt x="1455115" y="206425"/>
                </a:lnTo>
                <a:lnTo>
                  <a:pt x="1481861" y="229984"/>
                </a:lnTo>
                <a:lnTo>
                  <a:pt x="1498333" y="229908"/>
                </a:lnTo>
                <a:lnTo>
                  <a:pt x="1538084" y="207670"/>
                </a:lnTo>
                <a:lnTo>
                  <a:pt x="1547901" y="182460"/>
                </a:lnTo>
                <a:lnTo>
                  <a:pt x="1540560" y="171018"/>
                </a:lnTo>
                <a:lnTo>
                  <a:pt x="1528318" y="161607"/>
                </a:lnTo>
                <a:lnTo>
                  <a:pt x="1507464" y="147942"/>
                </a:lnTo>
                <a:lnTo>
                  <a:pt x="1499146" y="143154"/>
                </a:lnTo>
                <a:lnTo>
                  <a:pt x="1448333" y="116217"/>
                </a:lnTo>
                <a:lnTo>
                  <a:pt x="1492377" y="90703"/>
                </a:lnTo>
                <a:lnTo>
                  <a:pt x="1512493" y="78625"/>
                </a:lnTo>
                <a:lnTo>
                  <a:pt x="1531518" y="65951"/>
                </a:lnTo>
                <a:lnTo>
                  <a:pt x="1545323" y="51752"/>
                </a:lnTo>
                <a:lnTo>
                  <a:pt x="1548942" y="37007"/>
                </a:lnTo>
                <a:close/>
              </a:path>
              <a:path w="1689734" h="230504">
                <a:moveTo>
                  <a:pt x="1689557" y="115709"/>
                </a:moveTo>
                <a:lnTo>
                  <a:pt x="1663077" y="87045"/>
                </a:lnTo>
                <a:lnTo>
                  <a:pt x="1631378" y="77457"/>
                </a:lnTo>
                <a:lnTo>
                  <a:pt x="1585556" y="86995"/>
                </a:lnTo>
                <a:lnTo>
                  <a:pt x="1516735" y="115671"/>
                </a:lnTo>
                <a:lnTo>
                  <a:pt x="1587690" y="145338"/>
                </a:lnTo>
                <a:lnTo>
                  <a:pt x="1617929" y="154063"/>
                </a:lnTo>
                <a:lnTo>
                  <a:pt x="1643913" y="152336"/>
                </a:lnTo>
                <a:lnTo>
                  <a:pt x="1667256" y="139712"/>
                </a:lnTo>
                <a:lnTo>
                  <a:pt x="1689557" y="115709"/>
                </a:lnTo>
                <a:close/>
              </a:path>
            </a:pathLst>
          </a:custGeom>
          <a:solidFill>
            <a:srgbClr val="E8232C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3" name="object 13"/>
          <p:cNvGrpSpPr/>
          <p:nvPr/>
        </p:nvGrpSpPr>
        <p:grpSpPr>
          <a:xfrm>
            <a:off x="9854221" y="6255570"/>
            <a:ext cx="1184910" cy="805815"/>
            <a:chOff x="9854221" y="6255570"/>
            <a:chExt cx="1184910" cy="805815"/>
          </a:xfrm>
        </p:grpSpPr>
        <p:sp>
          <p:nvSpPr>
            <p:cNvPr id="14" name="object 14"/>
            <p:cNvSpPr/>
            <p:nvPr/>
          </p:nvSpPr>
          <p:spPr>
            <a:xfrm>
              <a:off x="9854222" y="6364135"/>
              <a:ext cx="1184910" cy="518795"/>
            </a:xfrm>
            <a:custGeom>
              <a:avLst/>
              <a:gdLst/>
              <a:ahLst/>
              <a:cxnLst/>
              <a:rect l="l" t="t" r="r" b="b"/>
              <a:pathLst>
                <a:path w="1184909" h="518795">
                  <a:moveTo>
                    <a:pt x="466382" y="399415"/>
                  </a:moveTo>
                  <a:lnTo>
                    <a:pt x="418007" y="425272"/>
                  </a:lnTo>
                  <a:lnTo>
                    <a:pt x="368185" y="446074"/>
                  </a:lnTo>
                  <a:lnTo>
                    <a:pt x="316763" y="460984"/>
                  </a:lnTo>
                  <a:lnTo>
                    <a:pt x="263563" y="469112"/>
                  </a:lnTo>
                  <a:lnTo>
                    <a:pt x="208457" y="469620"/>
                  </a:lnTo>
                  <a:lnTo>
                    <a:pt x="184696" y="466686"/>
                  </a:lnTo>
                  <a:lnTo>
                    <a:pt x="137693" y="454482"/>
                  </a:lnTo>
                  <a:lnTo>
                    <a:pt x="100203" y="433882"/>
                  </a:lnTo>
                  <a:lnTo>
                    <a:pt x="93853" y="424840"/>
                  </a:lnTo>
                  <a:lnTo>
                    <a:pt x="87376" y="416204"/>
                  </a:lnTo>
                  <a:lnTo>
                    <a:pt x="122339" y="398322"/>
                  </a:lnTo>
                  <a:lnTo>
                    <a:pt x="152857" y="393204"/>
                  </a:lnTo>
                  <a:lnTo>
                    <a:pt x="163118" y="391629"/>
                  </a:lnTo>
                  <a:lnTo>
                    <a:pt x="205460" y="360743"/>
                  </a:lnTo>
                  <a:lnTo>
                    <a:pt x="194322" y="306882"/>
                  </a:lnTo>
                  <a:lnTo>
                    <a:pt x="159308" y="293624"/>
                  </a:lnTo>
                  <a:lnTo>
                    <a:pt x="134112" y="296557"/>
                  </a:lnTo>
                  <a:lnTo>
                    <a:pt x="84493" y="308991"/>
                  </a:lnTo>
                  <a:lnTo>
                    <a:pt x="33743" y="338201"/>
                  </a:lnTo>
                  <a:lnTo>
                    <a:pt x="622" y="392760"/>
                  </a:lnTo>
                  <a:lnTo>
                    <a:pt x="0" y="427799"/>
                  </a:lnTo>
                  <a:lnTo>
                    <a:pt x="11277" y="460146"/>
                  </a:lnTo>
                  <a:lnTo>
                    <a:pt x="59385" y="499529"/>
                  </a:lnTo>
                  <a:lnTo>
                    <a:pt x="144106" y="516051"/>
                  </a:lnTo>
                  <a:lnTo>
                    <a:pt x="194932" y="516166"/>
                  </a:lnTo>
                  <a:lnTo>
                    <a:pt x="243941" y="509816"/>
                  </a:lnTo>
                  <a:lnTo>
                    <a:pt x="291261" y="497535"/>
                  </a:lnTo>
                  <a:lnTo>
                    <a:pt x="337045" y="479844"/>
                  </a:lnTo>
                  <a:lnTo>
                    <a:pt x="381393" y="457250"/>
                  </a:lnTo>
                  <a:lnTo>
                    <a:pt x="424459" y="430263"/>
                  </a:lnTo>
                  <a:lnTo>
                    <a:pt x="466382" y="399415"/>
                  </a:lnTo>
                  <a:close/>
                </a:path>
                <a:path w="1184909" h="518795">
                  <a:moveTo>
                    <a:pt x="574217" y="153555"/>
                  </a:moveTo>
                  <a:lnTo>
                    <a:pt x="565302" y="93954"/>
                  </a:lnTo>
                  <a:lnTo>
                    <a:pt x="536194" y="41008"/>
                  </a:lnTo>
                  <a:lnTo>
                    <a:pt x="501446" y="12471"/>
                  </a:lnTo>
                  <a:lnTo>
                    <a:pt x="460654" y="0"/>
                  </a:lnTo>
                  <a:lnTo>
                    <a:pt x="419608" y="4089"/>
                  </a:lnTo>
                  <a:lnTo>
                    <a:pt x="384162" y="25247"/>
                  </a:lnTo>
                  <a:lnTo>
                    <a:pt x="366509" y="51536"/>
                  </a:lnTo>
                  <a:lnTo>
                    <a:pt x="361759" y="80492"/>
                  </a:lnTo>
                  <a:lnTo>
                    <a:pt x="369887" y="107518"/>
                  </a:lnTo>
                  <a:lnTo>
                    <a:pt x="390906" y="128016"/>
                  </a:lnTo>
                  <a:lnTo>
                    <a:pt x="385483" y="108432"/>
                  </a:lnTo>
                  <a:lnTo>
                    <a:pt x="384149" y="90093"/>
                  </a:lnTo>
                  <a:lnTo>
                    <a:pt x="389966" y="73736"/>
                  </a:lnTo>
                  <a:lnTo>
                    <a:pt x="405955" y="60096"/>
                  </a:lnTo>
                  <a:lnTo>
                    <a:pt x="425780" y="53390"/>
                  </a:lnTo>
                  <a:lnTo>
                    <a:pt x="446798" y="53860"/>
                  </a:lnTo>
                  <a:lnTo>
                    <a:pt x="486041" y="77812"/>
                  </a:lnTo>
                  <a:lnTo>
                    <a:pt x="516775" y="125907"/>
                  </a:lnTo>
                  <a:lnTo>
                    <a:pt x="531698" y="193840"/>
                  </a:lnTo>
                  <a:lnTo>
                    <a:pt x="528370" y="242773"/>
                  </a:lnTo>
                  <a:lnTo>
                    <a:pt x="515048" y="290423"/>
                  </a:lnTo>
                  <a:lnTo>
                    <a:pt x="493471" y="336905"/>
                  </a:lnTo>
                  <a:lnTo>
                    <a:pt x="527748" y="297205"/>
                  </a:lnTo>
                  <a:lnTo>
                    <a:pt x="552983" y="253492"/>
                  </a:lnTo>
                  <a:lnTo>
                    <a:pt x="568629" y="205638"/>
                  </a:lnTo>
                  <a:lnTo>
                    <a:pt x="574217" y="153555"/>
                  </a:lnTo>
                  <a:close/>
                </a:path>
                <a:path w="1184909" h="518795">
                  <a:moveTo>
                    <a:pt x="822909" y="77063"/>
                  </a:moveTo>
                  <a:lnTo>
                    <a:pt x="809752" y="37236"/>
                  </a:lnTo>
                  <a:lnTo>
                    <a:pt x="777697" y="9639"/>
                  </a:lnTo>
                  <a:lnTo>
                    <a:pt x="720940" y="50"/>
                  </a:lnTo>
                  <a:lnTo>
                    <a:pt x="687552" y="9563"/>
                  </a:lnTo>
                  <a:lnTo>
                    <a:pt x="658025" y="29781"/>
                  </a:lnTo>
                  <a:lnTo>
                    <a:pt x="634187" y="59664"/>
                  </a:lnTo>
                  <a:lnTo>
                    <a:pt x="617715" y="98564"/>
                  </a:lnTo>
                  <a:lnTo>
                    <a:pt x="610387" y="141871"/>
                  </a:lnTo>
                  <a:lnTo>
                    <a:pt x="611517" y="187058"/>
                  </a:lnTo>
                  <a:lnTo>
                    <a:pt x="620496" y="231584"/>
                  </a:lnTo>
                  <a:lnTo>
                    <a:pt x="636676" y="272935"/>
                  </a:lnTo>
                  <a:lnTo>
                    <a:pt x="659396" y="308571"/>
                  </a:lnTo>
                  <a:lnTo>
                    <a:pt x="688022" y="335965"/>
                  </a:lnTo>
                  <a:lnTo>
                    <a:pt x="670229" y="286181"/>
                  </a:lnTo>
                  <a:lnTo>
                    <a:pt x="661504" y="259067"/>
                  </a:lnTo>
                  <a:lnTo>
                    <a:pt x="654850" y="230949"/>
                  </a:lnTo>
                  <a:lnTo>
                    <a:pt x="651192" y="188480"/>
                  </a:lnTo>
                  <a:lnTo>
                    <a:pt x="656539" y="147815"/>
                  </a:lnTo>
                  <a:lnTo>
                    <a:pt x="672033" y="109829"/>
                  </a:lnTo>
                  <a:lnTo>
                    <a:pt x="698855" y="75387"/>
                  </a:lnTo>
                  <a:lnTo>
                    <a:pt x="718616" y="60858"/>
                  </a:lnTo>
                  <a:lnTo>
                    <a:pt x="739851" y="53670"/>
                  </a:lnTo>
                  <a:lnTo>
                    <a:pt x="760857" y="53873"/>
                  </a:lnTo>
                  <a:lnTo>
                    <a:pt x="779945" y="61480"/>
                  </a:lnTo>
                  <a:lnTo>
                    <a:pt x="795464" y="77012"/>
                  </a:lnTo>
                  <a:lnTo>
                    <a:pt x="799642" y="94729"/>
                  </a:lnTo>
                  <a:lnTo>
                    <a:pt x="795743" y="114427"/>
                  </a:lnTo>
                  <a:lnTo>
                    <a:pt x="787044" y="135928"/>
                  </a:lnTo>
                  <a:lnTo>
                    <a:pt x="795248" y="130822"/>
                  </a:lnTo>
                  <a:lnTo>
                    <a:pt x="799744" y="129133"/>
                  </a:lnTo>
                  <a:lnTo>
                    <a:pt x="802703" y="126022"/>
                  </a:lnTo>
                  <a:lnTo>
                    <a:pt x="814235" y="110934"/>
                  </a:lnTo>
                  <a:lnTo>
                    <a:pt x="821067" y="94627"/>
                  </a:lnTo>
                  <a:lnTo>
                    <a:pt x="822909" y="77063"/>
                  </a:lnTo>
                  <a:close/>
                </a:path>
                <a:path w="1184909" h="518795">
                  <a:moveTo>
                    <a:pt x="1184338" y="404139"/>
                  </a:moveTo>
                  <a:lnTo>
                    <a:pt x="1169022" y="364439"/>
                  </a:lnTo>
                  <a:lnTo>
                    <a:pt x="1138847" y="330212"/>
                  </a:lnTo>
                  <a:lnTo>
                    <a:pt x="1099146" y="304901"/>
                  </a:lnTo>
                  <a:lnTo>
                    <a:pt x="1055306" y="291947"/>
                  </a:lnTo>
                  <a:lnTo>
                    <a:pt x="1012710" y="294754"/>
                  </a:lnTo>
                  <a:lnTo>
                    <a:pt x="996251" y="302209"/>
                  </a:lnTo>
                  <a:lnTo>
                    <a:pt x="984618" y="313296"/>
                  </a:lnTo>
                  <a:lnTo>
                    <a:pt x="977811" y="327774"/>
                  </a:lnTo>
                  <a:lnTo>
                    <a:pt x="975868" y="345363"/>
                  </a:lnTo>
                  <a:lnTo>
                    <a:pt x="978712" y="362165"/>
                  </a:lnTo>
                  <a:lnTo>
                    <a:pt x="986231" y="375437"/>
                  </a:lnTo>
                  <a:lnTo>
                    <a:pt x="998245" y="384987"/>
                  </a:lnTo>
                  <a:lnTo>
                    <a:pt x="1014590" y="390601"/>
                  </a:lnTo>
                  <a:lnTo>
                    <a:pt x="1058341" y="397802"/>
                  </a:lnTo>
                  <a:lnTo>
                    <a:pt x="1072730" y="400951"/>
                  </a:lnTo>
                  <a:lnTo>
                    <a:pt x="1079868" y="403618"/>
                  </a:lnTo>
                  <a:lnTo>
                    <a:pt x="1087183" y="407631"/>
                  </a:lnTo>
                  <a:lnTo>
                    <a:pt x="1092809" y="412102"/>
                  </a:lnTo>
                  <a:lnTo>
                    <a:pt x="1094917" y="416077"/>
                  </a:lnTo>
                  <a:lnTo>
                    <a:pt x="1093203" y="423303"/>
                  </a:lnTo>
                  <a:lnTo>
                    <a:pt x="1053452" y="449719"/>
                  </a:lnTo>
                  <a:lnTo>
                    <a:pt x="1001522" y="465366"/>
                  </a:lnTo>
                  <a:lnTo>
                    <a:pt x="923798" y="469620"/>
                  </a:lnTo>
                  <a:lnTo>
                    <a:pt x="873848" y="462737"/>
                  </a:lnTo>
                  <a:lnTo>
                    <a:pt x="825207" y="449668"/>
                  </a:lnTo>
                  <a:lnTo>
                    <a:pt x="777722" y="431342"/>
                  </a:lnTo>
                  <a:lnTo>
                    <a:pt x="731227" y="408698"/>
                  </a:lnTo>
                  <a:lnTo>
                    <a:pt x="768654" y="437743"/>
                  </a:lnTo>
                  <a:lnTo>
                    <a:pt x="808431" y="462102"/>
                  </a:lnTo>
                  <a:lnTo>
                    <a:pt x="850404" y="481977"/>
                  </a:lnTo>
                  <a:lnTo>
                    <a:pt x="894448" y="497560"/>
                  </a:lnTo>
                  <a:lnTo>
                    <a:pt x="940435" y="509054"/>
                  </a:lnTo>
                  <a:lnTo>
                    <a:pt x="985913" y="516255"/>
                  </a:lnTo>
                  <a:lnTo>
                    <a:pt x="1031252" y="518248"/>
                  </a:lnTo>
                  <a:lnTo>
                    <a:pt x="1076223" y="513384"/>
                  </a:lnTo>
                  <a:lnTo>
                    <a:pt x="1120622" y="499973"/>
                  </a:lnTo>
                  <a:lnTo>
                    <a:pt x="1150569" y="482587"/>
                  </a:lnTo>
                  <a:lnTo>
                    <a:pt x="1171702" y="459740"/>
                  </a:lnTo>
                  <a:lnTo>
                    <a:pt x="1183208" y="433044"/>
                  </a:lnTo>
                  <a:lnTo>
                    <a:pt x="1184338" y="4041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10402320" y="6255570"/>
              <a:ext cx="88100" cy="188117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10578401" y="6667927"/>
              <a:ext cx="195287" cy="77002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10120934" y="6667001"/>
              <a:ext cx="197281" cy="77396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10194380" y="6657576"/>
              <a:ext cx="498994" cy="403404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/>
          <p:cNvSpPr/>
          <p:nvPr/>
        </p:nvSpPr>
        <p:spPr>
          <a:xfrm>
            <a:off x="8092935" y="6671094"/>
            <a:ext cx="1691639" cy="227965"/>
          </a:xfrm>
          <a:custGeom>
            <a:avLst/>
            <a:gdLst/>
            <a:ahLst/>
            <a:cxnLst/>
            <a:rect l="l" t="t" r="r" b="b"/>
            <a:pathLst>
              <a:path w="1691640" h="227965">
                <a:moveTo>
                  <a:pt x="171983" y="111785"/>
                </a:moveTo>
                <a:lnTo>
                  <a:pt x="124993" y="92671"/>
                </a:lnTo>
                <a:lnTo>
                  <a:pt x="109474" y="86017"/>
                </a:lnTo>
                <a:lnTo>
                  <a:pt x="76885" y="75120"/>
                </a:lnTo>
                <a:lnTo>
                  <a:pt x="50063" y="75323"/>
                </a:lnTo>
                <a:lnTo>
                  <a:pt x="25577" y="87591"/>
                </a:lnTo>
                <a:lnTo>
                  <a:pt x="0" y="112877"/>
                </a:lnTo>
                <a:lnTo>
                  <a:pt x="32270" y="142570"/>
                </a:lnTo>
                <a:lnTo>
                  <a:pt x="68567" y="152234"/>
                </a:lnTo>
                <a:lnTo>
                  <a:pt x="113576" y="141947"/>
                </a:lnTo>
                <a:lnTo>
                  <a:pt x="171983" y="111785"/>
                </a:lnTo>
                <a:close/>
              </a:path>
              <a:path w="1691640" h="227965">
                <a:moveTo>
                  <a:pt x="300723" y="113169"/>
                </a:moveTo>
                <a:lnTo>
                  <a:pt x="211950" y="65595"/>
                </a:lnTo>
                <a:lnTo>
                  <a:pt x="221132" y="56413"/>
                </a:lnTo>
                <a:lnTo>
                  <a:pt x="229755" y="48196"/>
                </a:lnTo>
                <a:lnTo>
                  <a:pt x="235839" y="41681"/>
                </a:lnTo>
                <a:lnTo>
                  <a:pt x="215176" y="3492"/>
                </a:lnTo>
                <a:lnTo>
                  <a:pt x="207594" y="0"/>
                </a:lnTo>
                <a:lnTo>
                  <a:pt x="191185" y="2768"/>
                </a:lnTo>
                <a:lnTo>
                  <a:pt x="174752" y="8255"/>
                </a:lnTo>
                <a:lnTo>
                  <a:pt x="159448" y="16179"/>
                </a:lnTo>
                <a:lnTo>
                  <a:pt x="146519" y="26289"/>
                </a:lnTo>
                <a:lnTo>
                  <a:pt x="140754" y="37503"/>
                </a:lnTo>
                <a:lnTo>
                  <a:pt x="143891" y="48463"/>
                </a:lnTo>
                <a:lnTo>
                  <a:pt x="181902" y="78168"/>
                </a:lnTo>
                <a:lnTo>
                  <a:pt x="241198" y="112801"/>
                </a:lnTo>
                <a:lnTo>
                  <a:pt x="199174" y="137464"/>
                </a:lnTo>
                <a:lnTo>
                  <a:pt x="160820" y="162394"/>
                </a:lnTo>
                <a:lnTo>
                  <a:pt x="144183" y="194995"/>
                </a:lnTo>
                <a:lnTo>
                  <a:pt x="156984" y="205270"/>
                </a:lnTo>
                <a:lnTo>
                  <a:pt x="170472" y="214922"/>
                </a:lnTo>
                <a:lnTo>
                  <a:pt x="184594" y="222719"/>
                </a:lnTo>
                <a:lnTo>
                  <a:pt x="199288" y="227380"/>
                </a:lnTo>
                <a:lnTo>
                  <a:pt x="208178" y="225348"/>
                </a:lnTo>
                <a:lnTo>
                  <a:pt x="218274" y="218071"/>
                </a:lnTo>
                <a:lnTo>
                  <a:pt x="228041" y="207987"/>
                </a:lnTo>
                <a:lnTo>
                  <a:pt x="235966" y="197510"/>
                </a:lnTo>
                <a:lnTo>
                  <a:pt x="239903" y="184099"/>
                </a:lnTo>
                <a:lnTo>
                  <a:pt x="232778" y="176123"/>
                </a:lnTo>
                <a:lnTo>
                  <a:pt x="220497" y="169824"/>
                </a:lnTo>
                <a:lnTo>
                  <a:pt x="209016" y="161429"/>
                </a:lnTo>
                <a:lnTo>
                  <a:pt x="300723" y="113169"/>
                </a:lnTo>
                <a:close/>
              </a:path>
              <a:path w="1691640" h="227965">
                <a:moveTo>
                  <a:pt x="1691170" y="69100"/>
                </a:moveTo>
                <a:lnTo>
                  <a:pt x="1641436" y="80937"/>
                </a:lnTo>
                <a:lnTo>
                  <a:pt x="1591741" y="90004"/>
                </a:lnTo>
                <a:lnTo>
                  <a:pt x="1542034" y="96608"/>
                </a:lnTo>
                <a:lnTo>
                  <a:pt x="1492313" y="101015"/>
                </a:lnTo>
                <a:lnTo>
                  <a:pt x="1442529" y="103530"/>
                </a:lnTo>
                <a:lnTo>
                  <a:pt x="1392669" y="104444"/>
                </a:lnTo>
                <a:lnTo>
                  <a:pt x="1087335" y="105295"/>
                </a:lnTo>
                <a:lnTo>
                  <a:pt x="934681" y="104800"/>
                </a:lnTo>
                <a:lnTo>
                  <a:pt x="832929" y="103860"/>
                </a:lnTo>
                <a:lnTo>
                  <a:pt x="781342" y="101777"/>
                </a:lnTo>
                <a:lnTo>
                  <a:pt x="729780" y="97612"/>
                </a:lnTo>
                <a:lnTo>
                  <a:pt x="678230" y="92659"/>
                </a:lnTo>
                <a:lnTo>
                  <a:pt x="626668" y="88201"/>
                </a:lnTo>
                <a:lnTo>
                  <a:pt x="586435" y="99796"/>
                </a:lnTo>
                <a:lnTo>
                  <a:pt x="574243" y="105854"/>
                </a:lnTo>
                <a:lnTo>
                  <a:pt x="561454" y="106603"/>
                </a:lnTo>
                <a:lnTo>
                  <a:pt x="547331" y="97878"/>
                </a:lnTo>
                <a:lnTo>
                  <a:pt x="544766" y="95338"/>
                </a:lnTo>
                <a:lnTo>
                  <a:pt x="534682" y="96647"/>
                </a:lnTo>
                <a:lnTo>
                  <a:pt x="530936" y="99695"/>
                </a:lnTo>
                <a:lnTo>
                  <a:pt x="511733" y="109308"/>
                </a:lnTo>
                <a:lnTo>
                  <a:pt x="494233" y="108115"/>
                </a:lnTo>
                <a:lnTo>
                  <a:pt x="457365" y="83794"/>
                </a:lnTo>
                <a:lnTo>
                  <a:pt x="449414" y="68719"/>
                </a:lnTo>
                <a:lnTo>
                  <a:pt x="445249" y="60604"/>
                </a:lnTo>
                <a:lnTo>
                  <a:pt x="420839" y="85801"/>
                </a:lnTo>
                <a:lnTo>
                  <a:pt x="397103" y="103314"/>
                </a:lnTo>
                <a:lnTo>
                  <a:pt x="371690" y="108661"/>
                </a:lnTo>
                <a:lnTo>
                  <a:pt x="342252" y="97320"/>
                </a:lnTo>
                <a:lnTo>
                  <a:pt x="339153" y="95275"/>
                </a:lnTo>
                <a:lnTo>
                  <a:pt x="327520" y="101523"/>
                </a:lnTo>
                <a:lnTo>
                  <a:pt x="321119" y="110426"/>
                </a:lnTo>
                <a:lnTo>
                  <a:pt x="323113" y="122631"/>
                </a:lnTo>
                <a:lnTo>
                  <a:pt x="333133" y="127863"/>
                </a:lnTo>
                <a:lnTo>
                  <a:pt x="346417" y="130416"/>
                </a:lnTo>
                <a:lnTo>
                  <a:pt x="349542" y="126847"/>
                </a:lnTo>
                <a:lnTo>
                  <a:pt x="361797" y="117602"/>
                </a:lnTo>
                <a:lnTo>
                  <a:pt x="409054" y="132143"/>
                </a:lnTo>
                <a:lnTo>
                  <a:pt x="441274" y="158965"/>
                </a:lnTo>
                <a:lnTo>
                  <a:pt x="462991" y="136867"/>
                </a:lnTo>
                <a:lnTo>
                  <a:pt x="471081" y="129667"/>
                </a:lnTo>
                <a:lnTo>
                  <a:pt x="496709" y="119354"/>
                </a:lnTo>
                <a:lnTo>
                  <a:pt x="523532" y="121843"/>
                </a:lnTo>
                <a:lnTo>
                  <a:pt x="550570" y="126009"/>
                </a:lnTo>
                <a:lnTo>
                  <a:pt x="576821" y="120726"/>
                </a:lnTo>
                <a:lnTo>
                  <a:pt x="595172" y="133591"/>
                </a:lnTo>
                <a:lnTo>
                  <a:pt x="614781" y="137922"/>
                </a:lnTo>
                <a:lnTo>
                  <a:pt x="635342" y="136753"/>
                </a:lnTo>
                <a:lnTo>
                  <a:pt x="656590" y="133108"/>
                </a:lnTo>
                <a:lnTo>
                  <a:pt x="677024" y="129921"/>
                </a:lnTo>
                <a:lnTo>
                  <a:pt x="718337" y="126123"/>
                </a:lnTo>
                <a:lnTo>
                  <a:pt x="992543" y="121196"/>
                </a:lnTo>
                <a:lnTo>
                  <a:pt x="1093952" y="120510"/>
                </a:lnTo>
                <a:lnTo>
                  <a:pt x="1144663" y="120586"/>
                </a:lnTo>
                <a:lnTo>
                  <a:pt x="1192377" y="120942"/>
                </a:lnTo>
                <a:lnTo>
                  <a:pt x="1287818" y="122351"/>
                </a:lnTo>
                <a:lnTo>
                  <a:pt x="1383258" y="124726"/>
                </a:lnTo>
                <a:lnTo>
                  <a:pt x="1478648" y="128117"/>
                </a:lnTo>
                <a:lnTo>
                  <a:pt x="1526324" y="130187"/>
                </a:lnTo>
                <a:lnTo>
                  <a:pt x="1567307" y="133692"/>
                </a:lnTo>
                <a:lnTo>
                  <a:pt x="1608328" y="139547"/>
                </a:lnTo>
                <a:lnTo>
                  <a:pt x="1649552" y="146431"/>
                </a:lnTo>
                <a:lnTo>
                  <a:pt x="1691170" y="153022"/>
                </a:lnTo>
                <a:lnTo>
                  <a:pt x="1691170" y="69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1108106" y="6668820"/>
            <a:ext cx="1689735" cy="230504"/>
          </a:xfrm>
          <a:custGeom>
            <a:avLst/>
            <a:gdLst/>
            <a:ahLst/>
            <a:cxnLst/>
            <a:rect l="l" t="t" r="r" b="b"/>
            <a:pathLst>
              <a:path w="1689734" h="230504">
                <a:moveTo>
                  <a:pt x="1368856" y="120319"/>
                </a:moveTo>
                <a:lnTo>
                  <a:pt x="1367878" y="107226"/>
                </a:lnTo>
                <a:lnTo>
                  <a:pt x="1358188" y="100990"/>
                </a:lnTo>
                <a:lnTo>
                  <a:pt x="1348524" y="101981"/>
                </a:lnTo>
                <a:lnTo>
                  <a:pt x="1340434" y="102273"/>
                </a:lnTo>
                <a:lnTo>
                  <a:pt x="1328648" y="103505"/>
                </a:lnTo>
                <a:lnTo>
                  <a:pt x="1316748" y="105295"/>
                </a:lnTo>
                <a:lnTo>
                  <a:pt x="1305280" y="106057"/>
                </a:lnTo>
                <a:lnTo>
                  <a:pt x="1294790" y="104203"/>
                </a:lnTo>
                <a:lnTo>
                  <a:pt x="1283068" y="98120"/>
                </a:lnTo>
                <a:lnTo>
                  <a:pt x="1272095" y="89839"/>
                </a:lnTo>
                <a:lnTo>
                  <a:pt x="1261364" y="80530"/>
                </a:lnTo>
                <a:lnTo>
                  <a:pt x="1250378" y="71310"/>
                </a:lnTo>
                <a:lnTo>
                  <a:pt x="1247749" y="71831"/>
                </a:lnTo>
                <a:lnTo>
                  <a:pt x="1227137" y="92595"/>
                </a:lnTo>
                <a:lnTo>
                  <a:pt x="1206385" y="107200"/>
                </a:lnTo>
                <a:lnTo>
                  <a:pt x="1182624" y="111328"/>
                </a:lnTo>
                <a:lnTo>
                  <a:pt x="1154239" y="99377"/>
                </a:lnTo>
                <a:lnTo>
                  <a:pt x="1152232" y="97967"/>
                </a:lnTo>
                <a:lnTo>
                  <a:pt x="1147127" y="97739"/>
                </a:lnTo>
                <a:lnTo>
                  <a:pt x="1145743" y="99161"/>
                </a:lnTo>
                <a:lnTo>
                  <a:pt x="1130287" y="108927"/>
                </a:lnTo>
                <a:lnTo>
                  <a:pt x="1116215" y="107911"/>
                </a:lnTo>
                <a:lnTo>
                  <a:pt x="1102791" y="100965"/>
                </a:lnTo>
                <a:lnTo>
                  <a:pt x="1089291" y="92925"/>
                </a:lnTo>
                <a:lnTo>
                  <a:pt x="1083487" y="90906"/>
                </a:lnTo>
                <a:lnTo>
                  <a:pt x="1077048" y="90004"/>
                </a:lnTo>
                <a:lnTo>
                  <a:pt x="1070368" y="89954"/>
                </a:lnTo>
                <a:lnTo>
                  <a:pt x="1063866" y="90424"/>
                </a:lnTo>
                <a:lnTo>
                  <a:pt x="1032268" y="94297"/>
                </a:lnTo>
                <a:lnTo>
                  <a:pt x="1000709" y="98653"/>
                </a:lnTo>
                <a:lnTo>
                  <a:pt x="969149" y="102285"/>
                </a:lnTo>
                <a:lnTo>
                  <a:pt x="937577" y="103962"/>
                </a:lnTo>
                <a:lnTo>
                  <a:pt x="786599" y="105384"/>
                </a:lnTo>
                <a:lnTo>
                  <a:pt x="534974" y="106832"/>
                </a:lnTo>
                <a:lnTo>
                  <a:pt x="384022" y="106578"/>
                </a:lnTo>
                <a:lnTo>
                  <a:pt x="283387" y="105702"/>
                </a:lnTo>
                <a:lnTo>
                  <a:pt x="235724" y="103720"/>
                </a:lnTo>
                <a:lnTo>
                  <a:pt x="188087" y="99517"/>
                </a:lnTo>
                <a:lnTo>
                  <a:pt x="140462" y="93954"/>
                </a:lnTo>
                <a:lnTo>
                  <a:pt x="92862" y="87896"/>
                </a:lnTo>
                <a:lnTo>
                  <a:pt x="45262" y="82219"/>
                </a:lnTo>
                <a:lnTo>
                  <a:pt x="34036" y="80479"/>
                </a:lnTo>
                <a:lnTo>
                  <a:pt x="22834" y="77978"/>
                </a:lnTo>
                <a:lnTo>
                  <a:pt x="0" y="72351"/>
                </a:lnTo>
                <a:lnTo>
                  <a:pt x="0" y="156552"/>
                </a:lnTo>
                <a:lnTo>
                  <a:pt x="6184" y="156197"/>
                </a:lnTo>
                <a:lnTo>
                  <a:pt x="11023" y="156679"/>
                </a:lnTo>
                <a:lnTo>
                  <a:pt x="15443" y="155549"/>
                </a:lnTo>
                <a:lnTo>
                  <a:pt x="66687" y="144119"/>
                </a:lnTo>
                <a:lnTo>
                  <a:pt x="118262" y="135750"/>
                </a:lnTo>
                <a:lnTo>
                  <a:pt x="170116" y="129959"/>
                </a:lnTo>
                <a:lnTo>
                  <a:pt x="222173" y="126276"/>
                </a:lnTo>
                <a:lnTo>
                  <a:pt x="274370" y="124193"/>
                </a:lnTo>
                <a:lnTo>
                  <a:pt x="326656" y="123253"/>
                </a:lnTo>
                <a:lnTo>
                  <a:pt x="424002" y="122415"/>
                </a:lnTo>
                <a:lnTo>
                  <a:pt x="570052" y="121869"/>
                </a:lnTo>
                <a:lnTo>
                  <a:pt x="667423" y="122110"/>
                </a:lnTo>
                <a:lnTo>
                  <a:pt x="764781" y="122948"/>
                </a:lnTo>
                <a:lnTo>
                  <a:pt x="817397" y="123977"/>
                </a:lnTo>
                <a:lnTo>
                  <a:pt x="870026" y="125730"/>
                </a:lnTo>
                <a:lnTo>
                  <a:pt x="922629" y="128206"/>
                </a:lnTo>
                <a:lnTo>
                  <a:pt x="975194" y="131356"/>
                </a:lnTo>
                <a:lnTo>
                  <a:pt x="1027696" y="135166"/>
                </a:lnTo>
                <a:lnTo>
                  <a:pt x="1053312" y="137706"/>
                </a:lnTo>
                <a:lnTo>
                  <a:pt x="1077429" y="138823"/>
                </a:lnTo>
                <a:lnTo>
                  <a:pt x="1099159" y="134848"/>
                </a:lnTo>
                <a:lnTo>
                  <a:pt x="1117600" y="122161"/>
                </a:lnTo>
                <a:lnTo>
                  <a:pt x="1130452" y="125222"/>
                </a:lnTo>
                <a:lnTo>
                  <a:pt x="1141793" y="128371"/>
                </a:lnTo>
                <a:lnTo>
                  <a:pt x="1151572" y="130149"/>
                </a:lnTo>
                <a:lnTo>
                  <a:pt x="1159751" y="129133"/>
                </a:lnTo>
                <a:lnTo>
                  <a:pt x="1180261" y="123355"/>
                </a:lnTo>
                <a:lnTo>
                  <a:pt x="1199121" y="123253"/>
                </a:lnTo>
                <a:lnTo>
                  <a:pt x="1216393" y="129413"/>
                </a:lnTo>
                <a:lnTo>
                  <a:pt x="1232154" y="142455"/>
                </a:lnTo>
                <a:lnTo>
                  <a:pt x="1236789" y="147866"/>
                </a:lnTo>
                <a:lnTo>
                  <a:pt x="1249972" y="164566"/>
                </a:lnTo>
                <a:lnTo>
                  <a:pt x="1253236" y="162547"/>
                </a:lnTo>
                <a:lnTo>
                  <a:pt x="1255382" y="161886"/>
                </a:lnTo>
                <a:lnTo>
                  <a:pt x="1276718" y="136245"/>
                </a:lnTo>
                <a:lnTo>
                  <a:pt x="1294130" y="124790"/>
                </a:lnTo>
                <a:lnTo>
                  <a:pt x="1315072" y="123952"/>
                </a:lnTo>
                <a:lnTo>
                  <a:pt x="1345907" y="131559"/>
                </a:lnTo>
                <a:lnTo>
                  <a:pt x="1351673" y="133248"/>
                </a:lnTo>
                <a:lnTo>
                  <a:pt x="1362379" y="129603"/>
                </a:lnTo>
                <a:lnTo>
                  <a:pt x="1368856" y="120319"/>
                </a:lnTo>
                <a:close/>
              </a:path>
              <a:path w="1689734" h="230504">
                <a:moveTo>
                  <a:pt x="1548942" y="37020"/>
                </a:moveTo>
                <a:lnTo>
                  <a:pt x="1520329" y="7289"/>
                </a:lnTo>
                <a:lnTo>
                  <a:pt x="1481734" y="0"/>
                </a:lnTo>
                <a:lnTo>
                  <a:pt x="1468742" y="6324"/>
                </a:lnTo>
                <a:lnTo>
                  <a:pt x="1459915" y="17767"/>
                </a:lnTo>
                <a:lnTo>
                  <a:pt x="1454937" y="32575"/>
                </a:lnTo>
                <a:lnTo>
                  <a:pt x="1455991" y="40005"/>
                </a:lnTo>
                <a:lnTo>
                  <a:pt x="1460779" y="48628"/>
                </a:lnTo>
                <a:lnTo>
                  <a:pt x="1467637" y="58585"/>
                </a:lnTo>
                <a:lnTo>
                  <a:pt x="1474889" y="70002"/>
                </a:lnTo>
                <a:lnTo>
                  <a:pt x="1389875" y="115620"/>
                </a:lnTo>
                <a:lnTo>
                  <a:pt x="1480108" y="162979"/>
                </a:lnTo>
                <a:lnTo>
                  <a:pt x="1470355" y="171234"/>
                </a:lnTo>
                <a:lnTo>
                  <a:pt x="1455115" y="206425"/>
                </a:lnTo>
                <a:lnTo>
                  <a:pt x="1481861" y="229984"/>
                </a:lnTo>
                <a:lnTo>
                  <a:pt x="1498333" y="229908"/>
                </a:lnTo>
                <a:lnTo>
                  <a:pt x="1538084" y="207670"/>
                </a:lnTo>
                <a:lnTo>
                  <a:pt x="1547901" y="182460"/>
                </a:lnTo>
                <a:lnTo>
                  <a:pt x="1540560" y="171018"/>
                </a:lnTo>
                <a:lnTo>
                  <a:pt x="1528318" y="161607"/>
                </a:lnTo>
                <a:lnTo>
                  <a:pt x="1507464" y="147955"/>
                </a:lnTo>
                <a:lnTo>
                  <a:pt x="1499146" y="143154"/>
                </a:lnTo>
                <a:lnTo>
                  <a:pt x="1448333" y="116217"/>
                </a:lnTo>
                <a:lnTo>
                  <a:pt x="1492377" y="90703"/>
                </a:lnTo>
                <a:lnTo>
                  <a:pt x="1512493" y="78625"/>
                </a:lnTo>
                <a:lnTo>
                  <a:pt x="1531518" y="65951"/>
                </a:lnTo>
                <a:lnTo>
                  <a:pt x="1545323" y="51752"/>
                </a:lnTo>
                <a:lnTo>
                  <a:pt x="1548942" y="37020"/>
                </a:lnTo>
                <a:close/>
              </a:path>
              <a:path w="1689734" h="230504">
                <a:moveTo>
                  <a:pt x="1689557" y="115709"/>
                </a:moveTo>
                <a:lnTo>
                  <a:pt x="1663077" y="87045"/>
                </a:lnTo>
                <a:lnTo>
                  <a:pt x="1631378" y="77457"/>
                </a:lnTo>
                <a:lnTo>
                  <a:pt x="1585556" y="86995"/>
                </a:lnTo>
                <a:lnTo>
                  <a:pt x="1516735" y="115671"/>
                </a:lnTo>
                <a:lnTo>
                  <a:pt x="1587690" y="145338"/>
                </a:lnTo>
                <a:lnTo>
                  <a:pt x="1617929" y="154063"/>
                </a:lnTo>
                <a:lnTo>
                  <a:pt x="1643913" y="152349"/>
                </a:lnTo>
                <a:lnTo>
                  <a:pt x="1667256" y="139725"/>
                </a:lnTo>
                <a:lnTo>
                  <a:pt x="1689557" y="11570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721751"/>
            <a:ext cx="15240000" cy="414020"/>
          </a:xfrm>
          <a:custGeom>
            <a:avLst/>
            <a:gdLst/>
            <a:ahLst/>
            <a:cxnLst/>
            <a:rect l="l" t="t" r="r" b="b"/>
            <a:pathLst>
              <a:path w="15240000" h="414019">
                <a:moveTo>
                  <a:pt x="15240000" y="0"/>
                </a:moveTo>
                <a:lnTo>
                  <a:pt x="0" y="0"/>
                </a:lnTo>
                <a:lnTo>
                  <a:pt x="0" y="413664"/>
                </a:lnTo>
                <a:lnTo>
                  <a:pt x="15240000" y="413664"/>
                </a:lnTo>
                <a:lnTo>
                  <a:pt x="15240000" y="0"/>
                </a:lnTo>
                <a:close/>
              </a:path>
            </a:pathLst>
          </a:custGeom>
          <a:solidFill>
            <a:srgbClr val="E823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522032" y="2617317"/>
            <a:ext cx="7251064" cy="48364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368300" y="3718115"/>
            <a:ext cx="6854190" cy="2585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54" b="1">
                <a:latin typeface="Verdana"/>
                <a:cs typeface="Verdana"/>
              </a:rPr>
              <a:t>If </a:t>
            </a:r>
            <a:r>
              <a:rPr dirty="0" sz="1800" spc="-100" b="1">
                <a:latin typeface="Verdana"/>
                <a:cs typeface="Verdana"/>
              </a:rPr>
              <a:t>you </a:t>
            </a:r>
            <a:r>
              <a:rPr dirty="0" sz="1800" spc="-80" b="1">
                <a:latin typeface="Verdana"/>
                <a:cs typeface="Verdana"/>
              </a:rPr>
              <a:t>would </a:t>
            </a:r>
            <a:r>
              <a:rPr dirty="0" sz="1800" spc="-95" b="1">
                <a:latin typeface="Verdana"/>
                <a:cs typeface="Verdana"/>
              </a:rPr>
              <a:t>like </a:t>
            </a:r>
            <a:r>
              <a:rPr dirty="0" sz="1800" spc="-85" b="1">
                <a:latin typeface="Verdana"/>
                <a:cs typeface="Verdana"/>
              </a:rPr>
              <a:t>to </a:t>
            </a:r>
            <a:r>
              <a:rPr dirty="0" sz="1800" spc="-105" b="1">
                <a:latin typeface="Verdana"/>
                <a:cs typeface="Verdana"/>
              </a:rPr>
              <a:t>learn </a:t>
            </a:r>
            <a:r>
              <a:rPr dirty="0" sz="1800" spc="-60" b="1">
                <a:latin typeface="Verdana"/>
                <a:cs typeface="Verdana"/>
              </a:rPr>
              <a:t>the dance </a:t>
            </a:r>
            <a:r>
              <a:rPr dirty="0" sz="1800" spc="-114" b="1">
                <a:latin typeface="Verdana"/>
                <a:cs typeface="Verdana"/>
              </a:rPr>
              <a:t>styles </a:t>
            </a:r>
            <a:r>
              <a:rPr dirty="0" sz="1800" spc="-70" b="1">
                <a:latin typeface="Verdana"/>
                <a:cs typeface="Verdana"/>
              </a:rPr>
              <a:t>that</a:t>
            </a:r>
            <a:r>
              <a:rPr dirty="0" sz="1800" spc="-240" b="1">
                <a:latin typeface="Verdana"/>
                <a:cs typeface="Verdana"/>
              </a:rPr>
              <a:t> </a:t>
            </a:r>
            <a:r>
              <a:rPr dirty="0" sz="1800" spc="-120" b="1">
                <a:latin typeface="Verdana"/>
                <a:cs typeface="Verdana"/>
              </a:rPr>
              <a:t>is</a:t>
            </a:r>
            <a:endParaRPr sz="1800">
              <a:latin typeface="Verdana"/>
              <a:cs typeface="Verdana"/>
            </a:endParaRPr>
          </a:p>
          <a:p>
            <a:pPr marL="12700" marR="5080">
              <a:lnSpc>
                <a:spcPct val="166700"/>
              </a:lnSpc>
            </a:pPr>
            <a:r>
              <a:rPr dirty="0" sz="1800" spc="-85" b="1">
                <a:latin typeface="Verdana"/>
                <a:cs typeface="Verdana"/>
              </a:rPr>
              <a:t>traditional to </a:t>
            </a:r>
            <a:r>
              <a:rPr dirty="0" sz="1800" spc="-60" b="1">
                <a:latin typeface="Verdana"/>
                <a:cs typeface="Verdana"/>
              </a:rPr>
              <a:t>wedding </a:t>
            </a:r>
            <a:r>
              <a:rPr dirty="0" sz="1800" spc="-75" b="1">
                <a:latin typeface="Verdana"/>
                <a:cs typeface="Verdana"/>
              </a:rPr>
              <a:t>dances </a:t>
            </a:r>
            <a:r>
              <a:rPr dirty="0" sz="1800" spc="-60" b="1">
                <a:latin typeface="Verdana"/>
                <a:cs typeface="Verdana"/>
              </a:rPr>
              <a:t>and </a:t>
            </a:r>
            <a:r>
              <a:rPr dirty="0" sz="1800" spc="-120" b="1">
                <a:latin typeface="Verdana"/>
                <a:cs typeface="Verdana"/>
              </a:rPr>
              <a:t>is </a:t>
            </a:r>
            <a:r>
              <a:rPr dirty="0" sz="1800" spc="-110" b="1">
                <a:latin typeface="Verdana"/>
                <a:cs typeface="Verdana"/>
              </a:rPr>
              <a:t>fast </a:t>
            </a:r>
            <a:r>
              <a:rPr dirty="0" sz="1800" spc="-85" b="1">
                <a:latin typeface="Verdana"/>
                <a:cs typeface="Verdana"/>
              </a:rPr>
              <a:t>to </a:t>
            </a:r>
            <a:r>
              <a:rPr dirty="0" sz="1800" spc="-55" b="1">
                <a:latin typeface="Verdana"/>
                <a:cs typeface="Verdana"/>
              </a:rPr>
              <a:t>pick </a:t>
            </a:r>
            <a:r>
              <a:rPr dirty="0" sz="1800" spc="-105" b="1">
                <a:latin typeface="Verdana"/>
                <a:cs typeface="Verdana"/>
              </a:rPr>
              <a:t>up,</a:t>
            </a:r>
            <a:r>
              <a:rPr dirty="0" sz="1800" spc="-434" b="1">
                <a:latin typeface="Verdana"/>
                <a:cs typeface="Verdana"/>
              </a:rPr>
              <a:t> </a:t>
            </a:r>
            <a:r>
              <a:rPr dirty="0" sz="1800" spc="-50" b="1">
                <a:latin typeface="Verdana"/>
                <a:cs typeface="Verdana"/>
              </a:rPr>
              <a:t>come  </a:t>
            </a:r>
            <a:r>
              <a:rPr dirty="0" sz="1800" spc="-85" b="1">
                <a:latin typeface="Verdana"/>
                <a:cs typeface="Verdana"/>
              </a:rPr>
              <a:t>to </a:t>
            </a:r>
            <a:r>
              <a:rPr dirty="0" sz="1800" spc="-90" b="1">
                <a:latin typeface="Verdana"/>
                <a:cs typeface="Verdana"/>
              </a:rPr>
              <a:t>our </a:t>
            </a:r>
            <a:r>
              <a:rPr dirty="0" sz="1800" spc="-60" b="1">
                <a:latin typeface="Verdana"/>
                <a:cs typeface="Verdana"/>
              </a:rPr>
              <a:t>Elegant </a:t>
            </a:r>
            <a:r>
              <a:rPr dirty="0" sz="1800" spc="-85" b="1">
                <a:latin typeface="Verdana"/>
                <a:cs typeface="Verdana"/>
              </a:rPr>
              <a:t>Waltz </a:t>
            </a:r>
            <a:r>
              <a:rPr dirty="0" sz="1800" spc="-285" b="1">
                <a:latin typeface="Verdana"/>
                <a:cs typeface="Verdana"/>
              </a:rPr>
              <a:t>&amp; </a:t>
            </a:r>
            <a:r>
              <a:rPr dirty="0" sz="1800" spc="-65" b="1">
                <a:latin typeface="Verdana"/>
                <a:cs typeface="Verdana"/>
              </a:rPr>
              <a:t>Romantic Rumba group</a:t>
            </a:r>
            <a:r>
              <a:rPr dirty="0" sz="1800" spc="-235" b="1">
                <a:latin typeface="Verdana"/>
                <a:cs typeface="Verdana"/>
              </a:rPr>
              <a:t> </a:t>
            </a:r>
            <a:r>
              <a:rPr dirty="0" sz="1800" spc="-120" b="1">
                <a:latin typeface="Verdana"/>
                <a:cs typeface="Verdana"/>
              </a:rPr>
              <a:t>classes.</a:t>
            </a:r>
            <a:endParaRPr sz="1800">
              <a:latin typeface="Verdana"/>
              <a:cs typeface="Verdana"/>
            </a:endParaRPr>
          </a:p>
          <a:p>
            <a:pPr marL="12700" marR="67310">
              <a:lnSpc>
                <a:spcPct val="166700"/>
              </a:lnSpc>
            </a:pPr>
            <a:r>
              <a:rPr dirty="0" sz="1800" spc="-130" b="1">
                <a:latin typeface="Verdana"/>
                <a:cs typeface="Verdana"/>
              </a:rPr>
              <a:t>You </a:t>
            </a:r>
            <a:r>
              <a:rPr dirty="0" sz="1800" spc="-100" b="1">
                <a:latin typeface="Verdana"/>
                <a:cs typeface="Verdana"/>
              </a:rPr>
              <a:t>will </a:t>
            </a:r>
            <a:r>
              <a:rPr dirty="0" sz="1800" spc="-60" b="1">
                <a:latin typeface="Verdana"/>
                <a:cs typeface="Verdana"/>
              </a:rPr>
              <a:t>not </a:t>
            </a:r>
            <a:r>
              <a:rPr dirty="0" sz="1800" spc="-45" b="1">
                <a:latin typeface="Verdana"/>
                <a:cs typeface="Verdana"/>
              </a:rPr>
              <a:t>go </a:t>
            </a:r>
            <a:r>
              <a:rPr dirty="0" sz="1800" spc="-80" b="1">
                <a:latin typeface="Verdana"/>
                <a:cs typeface="Verdana"/>
              </a:rPr>
              <a:t>wrong with </a:t>
            </a:r>
            <a:r>
              <a:rPr dirty="0" sz="1800" spc="-85" b="1">
                <a:latin typeface="Verdana"/>
                <a:cs typeface="Verdana"/>
              </a:rPr>
              <a:t>learning to </a:t>
            </a:r>
            <a:r>
              <a:rPr dirty="0" sz="1800" spc="-60" b="1">
                <a:latin typeface="Verdana"/>
                <a:cs typeface="Verdana"/>
              </a:rPr>
              <a:t>dance </a:t>
            </a:r>
            <a:r>
              <a:rPr dirty="0" sz="1800" spc="-80" b="1">
                <a:latin typeface="Verdana"/>
                <a:cs typeface="Verdana"/>
              </a:rPr>
              <a:t>with </a:t>
            </a:r>
            <a:r>
              <a:rPr dirty="0" sz="1800" spc="-60" b="1">
                <a:latin typeface="Verdana"/>
                <a:cs typeface="Verdana"/>
              </a:rPr>
              <a:t>the  </a:t>
            </a:r>
            <a:r>
              <a:rPr dirty="0" sz="1800" spc="-75" b="1">
                <a:latin typeface="Verdana"/>
                <a:cs typeface="Verdana"/>
              </a:rPr>
              <a:t>grace </a:t>
            </a:r>
            <a:r>
              <a:rPr dirty="0" sz="1800" spc="-60" b="1">
                <a:latin typeface="Verdana"/>
                <a:cs typeface="Verdana"/>
              </a:rPr>
              <a:t>and </a:t>
            </a:r>
            <a:r>
              <a:rPr dirty="0" sz="1800" spc="-85" b="1">
                <a:latin typeface="Verdana"/>
                <a:cs typeface="Verdana"/>
              </a:rPr>
              <a:t>poise </a:t>
            </a:r>
            <a:r>
              <a:rPr dirty="0" sz="1800" spc="-90" b="1">
                <a:latin typeface="Verdana"/>
                <a:cs typeface="Verdana"/>
              </a:rPr>
              <a:t>of </a:t>
            </a:r>
            <a:r>
              <a:rPr dirty="0" sz="1800" spc="-105" b="1">
                <a:latin typeface="Verdana"/>
                <a:cs typeface="Verdana"/>
              </a:rPr>
              <a:t>“Kings </a:t>
            </a:r>
            <a:r>
              <a:rPr dirty="0" sz="1800" spc="-285" b="1">
                <a:latin typeface="Verdana"/>
                <a:cs typeface="Verdana"/>
              </a:rPr>
              <a:t>&amp; </a:t>
            </a:r>
            <a:r>
              <a:rPr dirty="0" sz="1800" spc="-95" b="1">
                <a:latin typeface="Verdana"/>
                <a:cs typeface="Verdana"/>
              </a:rPr>
              <a:t>Queens” </a:t>
            </a:r>
            <a:r>
              <a:rPr dirty="0" sz="1800" spc="-75" b="1">
                <a:latin typeface="Verdana"/>
                <a:cs typeface="Verdana"/>
              </a:rPr>
              <a:t>in </a:t>
            </a:r>
            <a:r>
              <a:rPr dirty="0" sz="1800" spc="-90" b="1">
                <a:latin typeface="Verdana"/>
                <a:cs typeface="Verdana"/>
              </a:rPr>
              <a:t>our </a:t>
            </a:r>
            <a:r>
              <a:rPr dirty="0" sz="1800" spc="-60" b="1">
                <a:latin typeface="Verdana"/>
                <a:cs typeface="Verdana"/>
              </a:rPr>
              <a:t>Elegant</a:t>
            </a:r>
            <a:r>
              <a:rPr dirty="0" sz="1800" spc="-254" b="1">
                <a:latin typeface="Verdana"/>
                <a:cs typeface="Verdana"/>
              </a:rPr>
              <a:t> </a:t>
            </a:r>
            <a:r>
              <a:rPr dirty="0" sz="1800" spc="-85" b="1">
                <a:latin typeface="Verdana"/>
                <a:cs typeface="Verdana"/>
              </a:rPr>
              <a:t>Waltz  </a:t>
            </a:r>
            <a:r>
              <a:rPr dirty="0" sz="1800" spc="-65" b="1">
                <a:latin typeface="Verdana"/>
                <a:cs typeface="Verdana"/>
              </a:rPr>
              <a:t>group </a:t>
            </a:r>
            <a:r>
              <a:rPr dirty="0" sz="1800" spc="-60" b="1">
                <a:latin typeface="Verdana"/>
                <a:cs typeface="Verdana"/>
              </a:rPr>
              <a:t>dance</a:t>
            </a:r>
            <a:r>
              <a:rPr dirty="0" sz="1800" spc="-180" b="1">
                <a:latin typeface="Verdana"/>
                <a:cs typeface="Verdana"/>
              </a:rPr>
              <a:t> </a:t>
            </a:r>
            <a:r>
              <a:rPr dirty="0" sz="1800" spc="-105" b="1">
                <a:latin typeface="Verdana"/>
                <a:cs typeface="Verdana"/>
              </a:rPr>
              <a:t>classes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895600" y="6197600"/>
            <a:ext cx="4343400" cy="0"/>
          </a:xfrm>
          <a:custGeom>
            <a:avLst/>
            <a:gdLst/>
            <a:ahLst/>
            <a:cxnLst/>
            <a:rect l="l" t="t" r="r" b="b"/>
            <a:pathLst>
              <a:path w="4343400" h="0">
                <a:moveTo>
                  <a:pt x="0" y="0"/>
                </a:moveTo>
                <a:lnTo>
                  <a:pt x="43434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721751"/>
            <a:ext cx="15240000" cy="414020"/>
          </a:xfrm>
          <a:custGeom>
            <a:avLst/>
            <a:gdLst/>
            <a:ahLst/>
            <a:cxnLst/>
            <a:rect l="l" t="t" r="r" b="b"/>
            <a:pathLst>
              <a:path w="15240000" h="414019">
                <a:moveTo>
                  <a:pt x="15240000" y="0"/>
                </a:moveTo>
                <a:lnTo>
                  <a:pt x="0" y="0"/>
                </a:lnTo>
                <a:lnTo>
                  <a:pt x="0" y="413664"/>
                </a:lnTo>
                <a:lnTo>
                  <a:pt x="15240000" y="413664"/>
                </a:lnTo>
                <a:lnTo>
                  <a:pt x="15240000" y="0"/>
                </a:lnTo>
                <a:close/>
              </a:path>
            </a:pathLst>
          </a:custGeom>
          <a:solidFill>
            <a:srgbClr val="E823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382828" y="2776956"/>
            <a:ext cx="6676562" cy="47403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783271" y="3126743"/>
            <a:ext cx="6034405" cy="59626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3750" spc="-254">
                <a:solidFill>
                  <a:srgbClr val="E8232C"/>
                </a:solidFill>
              </a:rPr>
              <a:t>Salsa </a:t>
            </a:r>
            <a:r>
              <a:rPr dirty="0" sz="3750" spc="-165">
                <a:solidFill>
                  <a:srgbClr val="E8232C"/>
                </a:solidFill>
              </a:rPr>
              <a:t>Group </a:t>
            </a:r>
            <a:r>
              <a:rPr dirty="0" sz="3750" spc="-114">
                <a:solidFill>
                  <a:srgbClr val="E8232C"/>
                </a:solidFill>
              </a:rPr>
              <a:t>Dance</a:t>
            </a:r>
            <a:r>
              <a:rPr dirty="0" sz="3750" spc="-409">
                <a:solidFill>
                  <a:srgbClr val="E8232C"/>
                </a:solidFill>
              </a:rPr>
              <a:t> </a:t>
            </a:r>
            <a:r>
              <a:rPr dirty="0" sz="3750" spc="-204">
                <a:solidFill>
                  <a:srgbClr val="E8232C"/>
                </a:solidFill>
              </a:rPr>
              <a:t>Class</a:t>
            </a:r>
            <a:endParaRPr sz="3750"/>
          </a:p>
        </p:txBody>
      </p:sp>
      <p:sp>
        <p:nvSpPr>
          <p:cNvPr id="5" name="object 5"/>
          <p:cNvSpPr txBox="1"/>
          <p:nvPr/>
        </p:nvSpPr>
        <p:spPr>
          <a:xfrm>
            <a:off x="7783271" y="4093032"/>
            <a:ext cx="6912609" cy="2585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0" b="1">
                <a:latin typeface="Verdana"/>
                <a:cs typeface="Verdana"/>
              </a:rPr>
              <a:t>Come </a:t>
            </a:r>
            <a:r>
              <a:rPr dirty="0" sz="1800" spc="-85" b="1">
                <a:latin typeface="Verdana"/>
                <a:cs typeface="Verdana"/>
              </a:rPr>
              <a:t>to </a:t>
            </a:r>
            <a:r>
              <a:rPr dirty="0" sz="1800" spc="-90" b="1">
                <a:latin typeface="Verdana"/>
                <a:cs typeface="Verdana"/>
              </a:rPr>
              <a:t>our </a:t>
            </a:r>
            <a:r>
              <a:rPr dirty="0" sz="1800" spc="-75" b="1">
                <a:latin typeface="Verdana"/>
                <a:cs typeface="Verdana"/>
              </a:rPr>
              <a:t>Caliente </a:t>
            </a:r>
            <a:r>
              <a:rPr dirty="0" sz="1800" spc="-65" b="1">
                <a:latin typeface="Verdana"/>
                <a:cs typeface="Verdana"/>
              </a:rPr>
              <a:t>group </a:t>
            </a:r>
            <a:r>
              <a:rPr dirty="0" sz="1800" spc="-60" b="1">
                <a:latin typeface="Verdana"/>
                <a:cs typeface="Verdana"/>
              </a:rPr>
              <a:t>dance </a:t>
            </a:r>
            <a:r>
              <a:rPr dirty="0" sz="1800" spc="-105" b="1">
                <a:latin typeface="Verdana"/>
                <a:cs typeface="Verdana"/>
              </a:rPr>
              <a:t>classes </a:t>
            </a:r>
            <a:r>
              <a:rPr dirty="0" sz="1800" spc="-125" b="1">
                <a:latin typeface="Verdana"/>
                <a:cs typeface="Verdana"/>
              </a:rPr>
              <a:t>(Spanish</a:t>
            </a:r>
            <a:r>
              <a:rPr dirty="0" sz="1800" spc="-445" b="1">
                <a:latin typeface="Verdana"/>
                <a:cs typeface="Verdana"/>
              </a:rPr>
              <a:t> </a:t>
            </a:r>
            <a:r>
              <a:rPr dirty="0" sz="1800" spc="-110" b="1">
                <a:latin typeface="Verdana"/>
                <a:cs typeface="Verdana"/>
              </a:rPr>
              <a:t>for</a:t>
            </a:r>
            <a:endParaRPr sz="1800">
              <a:latin typeface="Verdana"/>
              <a:cs typeface="Verdana"/>
            </a:endParaRPr>
          </a:p>
          <a:p>
            <a:pPr marL="12700" marR="5080">
              <a:lnSpc>
                <a:spcPct val="166700"/>
              </a:lnSpc>
            </a:pPr>
            <a:r>
              <a:rPr dirty="0" sz="1800" spc="-165" b="1">
                <a:latin typeface="Verdana"/>
                <a:cs typeface="Verdana"/>
              </a:rPr>
              <a:t>“Hot). </a:t>
            </a:r>
            <a:r>
              <a:rPr dirty="0" sz="1800" spc="-229" b="1">
                <a:latin typeface="Verdana"/>
                <a:cs typeface="Verdana"/>
              </a:rPr>
              <a:t>In </a:t>
            </a:r>
            <a:r>
              <a:rPr dirty="0" sz="1800" spc="-90" b="1">
                <a:latin typeface="Verdana"/>
                <a:cs typeface="Verdana"/>
              </a:rPr>
              <a:t>Caliente, </a:t>
            </a:r>
            <a:r>
              <a:rPr dirty="0" sz="1800" spc="-125" b="1">
                <a:latin typeface="Verdana"/>
                <a:cs typeface="Verdana"/>
              </a:rPr>
              <a:t>Salsa </a:t>
            </a:r>
            <a:r>
              <a:rPr dirty="0" sz="1800" spc="-75" b="1">
                <a:latin typeface="Verdana"/>
                <a:cs typeface="Verdana"/>
              </a:rPr>
              <a:t>Caliente </a:t>
            </a:r>
            <a:r>
              <a:rPr dirty="0" sz="1800" spc="-285" b="1">
                <a:latin typeface="Verdana"/>
                <a:cs typeface="Verdana"/>
              </a:rPr>
              <a:t>&amp; </a:t>
            </a:r>
            <a:r>
              <a:rPr dirty="0" sz="1800" spc="-65" b="1">
                <a:latin typeface="Verdana"/>
                <a:cs typeface="Verdana"/>
              </a:rPr>
              <a:t>Bachata </a:t>
            </a:r>
            <a:r>
              <a:rPr dirty="0" sz="1800" spc="-75" b="1">
                <a:latin typeface="Verdana"/>
                <a:cs typeface="Verdana"/>
              </a:rPr>
              <a:t>Caliente </a:t>
            </a:r>
            <a:r>
              <a:rPr dirty="0" sz="1800" spc="-65" b="1">
                <a:latin typeface="Verdana"/>
                <a:cs typeface="Verdana"/>
              </a:rPr>
              <a:t>group  </a:t>
            </a:r>
            <a:r>
              <a:rPr dirty="0" sz="1800" spc="-60" b="1">
                <a:latin typeface="Verdana"/>
                <a:cs typeface="Verdana"/>
              </a:rPr>
              <a:t>dance </a:t>
            </a:r>
            <a:r>
              <a:rPr dirty="0" sz="1800" spc="-120" b="1">
                <a:latin typeface="Verdana"/>
                <a:cs typeface="Verdana"/>
              </a:rPr>
              <a:t>classes, </a:t>
            </a:r>
            <a:r>
              <a:rPr dirty="0" sz="1800" spc="-100" b="1">
                <a:latin typeface="Verdana"/>
                <a:cs typeface="Verdana"/>
              </a:rPr>
              <a:t>you will </a:t>
            </a:r>
            <a:r>
              <a:rPr dirty="0" sz="1800" spc="-60" b="1">
                <a:latin typeface="Verdana"/>
                <a:cs typeface="Verdana"/>
              </a:rPr>
              <a:t>not </a:t>
            </a:r>
            <a:r>
              <a:rPr dirty="0" sz="1800" spc="-90" b="1">
                <a:latin typeface="Verdana"/>
                <a:cs typeface="Verdana"/>
              </a:rPr>
              <a:t>only </a:t>
            </a:r>
            <a:r>
              <a:rPr dirty="0" sz="1800" spc="-105" b="1">
                <a:latin typeface="Verdana"/>
                <a:cs typeface="Verdana"/>
              </a:rPr>
              <a:t>learn </a:t>
            </a:r>
            <a:r>
              <a:rPr dirty="0" sz="1800" spc="-90" b="1">
                <a:latin typeface="Verdana"/>
                <a:cs typeface="Verdana"/>
              </a:rPr>
              <a:t>how </a:t>
            </a:r>
            <a:r>
              <a:rPr dirty="0" sz="1800" spc="-60" b="1">
                <a:latin typeface="Verdana"/>
                <a:cs typeface="Verdana"/>
              </a:rPr>
              <a:t>the </a:t>
            </a:r>
            <a:r>
              <a:rPr dirty="0" sz="1800" spc="-85" b="1">
                <a:latin typeface="Verdana"/>
                <a:cs typeface="Verdana"/>
              </a:rPr>
              <a:t>step  </a:t>
            </a:r>
            <a:r>
              <a:rPr dirty="0" sz="1800" spc="-95" b="1">
                <a:latin typeface="Verdana"/>
                <a:cs typeface="Verdana"/>
              </a:rPr>
              <a:t>patterns </a:t>
            </a:r>
            <a:r>
              <a:rPr dirty="0" sz="1800" spc="-90" b="1">
                <a:latin typeface="Verdana"/>
                <a:cs typeface="Verdana"/>
              </a:rPr>
              <a:t>of </a:t>
            </a:r>
            <a:r>
              <a:rPr dirty="0" sz="1800" spc="-60" b="1">
                <a:latin typeface="Verdana"/>
                <a:cs typeface="Verdana"/>
              </a:rPr>
              <a:t>the dance </a:t>
            </a:r>
            <a:r>
              <a:rPr dirty="0" sz="1800" spc="-125" b="1">
                <a:latin typeface="Verdana"/>
                <a:cs typeface="Verdana"/>
              </a:rPr>
              <a:t>style, </a:t>
            </a:r>
            <a:r>
              <a:rPr dirty="0" sz="1800" spc="-50" b="1">
                <a:latin typeface="Verdana"/>
                <a:cs typeface="Verdana"/>
              </a:rPr>
              <a:t>but </a:t>
            </a:r>
            <a:r>
              <a:rPr dirty="0" sz="1800" spc="-100" b="1">
                <a:latin typeface="Verdana"/>
                <a:cs typeface="Verdana"/>
              </a:rPr>
              <a:t>you will </a:t>
            </a:r>
            <a:r>
              <a:rPr dirty="0" sz="1800" spc="-90" b="1">
                <a:latin typeface="Verdana"/>
                <a:cs typeface="Verdana"/>
              </a:rPr>
              <a:t>shown how </a:t>
            </a:r>
            <a:r>
              <a:rPr dirty="0" sz="1800" spc="-85" b="1">
                <a:latin typeface="Verdana"/>
                <a:cs typeface="Verdana"/>
              </a:rPr>
              <a:t>to  </a:t>
            </a:r>
            <a:r>
              <a:rPr dirty="0" sz="1800" spc="-75" b="1">
                <a:latin typeface="Verdana"/>
                <a:cs typeface="Verdana"/>
              </a:rPr>
              <a:t>spice </a:t>
            </a:r>
            <a:r>
              <a:rPr dirty="0" sz="1800" spc="-45" b="1">
                <a:latin typeface="Verdana"/>
                <a:cs typeface="Verdana"/>
              </a:rPr>
              <a:t>up </a:t>
            </a:r>
            <a:r>
              <a:rPr dirty="0" sz="1800" spc="-60" b="1">
                <a:latin typeface="Verdana"/>
                <a:cs typeface="Verdana"/>
              </a:rPr>
              <a:t>the dance </a:t>
            </a:r>
            <a:r>
              <a:rPr dirty="0" sz="1800" spc="-80" b="1">
                <a:latin typeface="Verdana"/>
                <a:cs typeface="Verdana"/>
              </a:rPr>
              <a:t>with </a:t>
            </a:r>
            <a:r>
              <a:rPr dirty="0" sz="1800" spc="-114" b="1">
                <a:latin typeface="Verdana"/>
                <a:cs typeface="Verdana"/>
              </a:rPr>
              <a:t>“hotter” </a:t>
            </a:r>
            <a:r>
              <a:rPr dirty="0" sz="1800" spc="-105" b="1">
                <a:latin typeface="Verdana"/>
                <a:cs typeface="Verdana"/>
              </a:rPr>
              <a:t>grooves </a:t>
            </a:r>
            <a:r>
              <a:rPr dirty="0" sz="1800" spc="-60" b="1">
                <a:latin typeface="Verdana"/>
                <a:cs typeface="Verdana"/>
              </a:rPr>
              <a:t>and </a:t>
            </a:r>
            <a:r>
              <a:rPr dirty="0" sz="1800" spc="-65" b="1">
                <a:latin typeface="Verdana"/>
                <a:cs typeface="Verdana"/>
              </a:rPr>
              <a:t>body  </a:t>
            </a:r>
            <a:r>
              <a:rPr dirty="0" sz="1800" spc="-90" b="1">
                <a:latin typeface="Verdana"/>
                <a:cs typeface="Verdana"/>
              </a:rPr>
              <a:t>movements.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569570" y="2995383"/>
            <a:ext cx="8034020" cy="4180204"/>
          </a:xfrm>
          <a:custGeom>
            <a:avLst/>
            <a:gdLst/>
            <a:ahLst/>
            <a:cxnLst/>
            <a:rect l="l" t="t" r="r" b="b"/>
            <a:pathLst>
              <a:path w="8034019" h="4180204">
                <a:moveTo>
                  <a:pt x="8033651" y="4180116"/>
                </a:moveTo>
                <a:lnTo>
                  <a:pt x="0" y="4180116"/>
                </a:lnTo>
                <a:lnTo>
                  <a:pt x="0" y="0"/>
                </a:lnTo>
                <a:lnTo>
                  <a:pt x="8033651" y="0"/>
                </a:lnTo>
                <a:lnTo>
                  <a:pt x="8033651" y="4180116"/>
                </a:lnTo>
                <a:close/>
              </a:path>
            </a:pathLst>
          </a:custGeom>
          <a:ln w="12700">
            <a:solidFill>
              <a:srgbClr val="E8232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08644" y="228600"/>
            <a:ext cx="1905000" cy="134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0" y="1721751"/>
            <a:ext cx="15240000" cy="414020"/>
          </a:xfrm>
          <a:custGeom>
            <a:avLst/>
            <a:gdLst/>
            <a:ahLst/>
            <a:cxnLst/>
            <a:rect l="l" t="t" r="r" b="b"/>
            <a:pathLst>
              <a:path w="15240000" h="414019">
                <a:moveTo>
                  <a:pt x="15240000" y="0"/>
                </a:moveTo>
                <a:lnTo>
                  <a:pt x="0" y="0"/>
                </a:lnTo>
                <a:lnTo>
                  <a:pt x="0" y="413651"/>
                </a:lnTo>
                <a:lnTo>
                  <a:pt x="15240000" y="413651"/>
                </a:lnTo>
                <a:lnTo>
                  <a:pt x="15240000" y="0"/>
                </a:lnTo>
                <a:close/>
              </a:path>
            </a:pathLst>
          </a:custGeom>
          <a:solidFill>
            <a:srgbClr val="E8232C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355600" y="2538437"/>
            <a:ext cx="14884400" cy="4887595"/>
            <a:chOff x="355600" y="2538437"/>
            <a:chExt cx="14884400" cy="4887595"/>
          </a:xfrm>
        </p:grpSpPr>
        <p:sp>
          <p:nvSpPr>
            <p:cNvPr id="6" name="object 6"/>
            <p:cNvSpPr/>
            <p:nvPr/>
          </p:nvSpPr>
          <p:spPr>
            <a:xfrm>
              <a:off x="355600" y="2538437"/>
              <a:ext cx="6883400" cy="488720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7239000" y="3354616"/>
              <a:ext cx="8001000" cy="3462020"/>
            </a:xfrm>
            <a:custGeom>
              <a:avLst/>
              <a:gdLst/>
              <a:ahLst/>
              <a:cxnLst/>
              <a:rect l="l" t="t" r="r" b="b"/>
              <a:pathLst>
                <a:path w="8001000" h="3462020">
                  <a:moveTo>
                    <a:pt x="8001000" y="0"/>
                  </a:moveTo>
                  <a:lnTo>
                    <a:pt x="0" y="0"/>
                  </a:lnTo>
                  <a:lnTo>
                    <a:pt x="0" y="3461651"/>
                  </a:lnTo>
                  <a:lnTo>
                    <a:pt x="8001000" y="3461651"/>
                  </a:lnTo>
                  <a:lnTo>
                    <a:pt x="8001000" y="0"/>
                  </a:lnTo>
                  <a:close/>
                </a:path>
              </a:pathLst>
            </a:custGeom>
            <a:solidFill>
              <a:srgbClr val="E8232C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/>
          <p:nvPr/>
        </p:nvSpPr>
        <p:spPr>
          <a:xfrm>
            <a:off x="7239000" y="3354616"/>
            <a:ext cx="7358380" cy="3462020"/>
          </a:xfrm>
          <a:prstGeom prst="rect">
            <a:avLst/>
          </a:prstGeom>
          <a:solidFill>
            <a:srgbClr val="E8232C"/>
          </a:solidFill>
        </p:spPr>
        <p:txBody>
          <a:bodyPr wrap="square" lIns="0" tIns="317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5450">
              <a:latin typeface="Times New Roman"/>
              <a:cs typeface="Times New Roman"/>
            </a:endParaRPr>
          </a:p>
          <a:p>
            <a:pPr marL="767080">
              <a:lnSpc>
                <a:spcPct val="100000"/>
              </a:lnSpc>
            </a:pPr>
            <a:r>
              <a:rPr dirty="0" sz="3500" spc="-75" b="1">
                <a:solidFill>
                  <a:srgbClr val="FFFFFF"/>
                </a:solidFill>
                <a:latin typeface="Verdana"/>
                <a:cs typeface="Verdana"/>
              </a:rPr>
              <a:t>Caliente </a:t>
            </a:r>
            <a:r>
              <a:rPr dirty="0" sz="3500" spc="-105" b="1">
                <a:solidFill>
                  <a:srgbClr val="FFFFFF"/>
                </a:solidFill>
                <a:latin typeface="Verdana"/>
                <a:cs typeface="Verdana"/>
              </a:rPr>
              <a:t>Group </a:t>
            </a:r>
            <a:r>
              <a:rPr dirty="0" sz="3500" spc="-45" b="1">
                <a:solidFill>
                  <a:srgbClr val="FFFFFF"/>
                </a:solidFill>
                <a:latin typeface="Verdana"/>
                <a:cs typeface="Verdana"/>
              </a:rPr>
              <a:t>Dance</a:t>
            </a:r>
            <a:r>
              <a:rPr dirty="0" sz="3500" spc="-390" b="1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3500" spc="-105" b="1">
                <a:solidFill>
                  <a:srgbClr val="FFFFFF"/>
                </a:solidFill>
                <a:latin typeface="Verdana"/>
                <a:cs typeface="Verdana"/>
              </a:rPr>
              <a:t>Class</a:t>
            </a:r>
            <a:endParaRPr sz="3500">
              <a:latin typeface="Verdana"/>
              <a:cs typeface="Verdana"/>
            </a:endParaRPr>
          </a:p>
          <a:p>
            <a:pPr marL="767080" marR="465455">
              <a:lnSpc>
                <a:spcPts val="5010"/>
              </a:lnSpc>
              <a:spcBef>
                <a:spcPts val="260"/>
              </a:spcBef>
            </a:pPr>
            <a:r>
              <a:rPr dirty="0" sz="2500" spc="-110" b="1">
                <a:solidFill>
                  <a:srgbClr val="FFFFFF"/>
                </a:solidFill>
                <a:latin typeface="Verdana"/>
                <a:cs typeface="Verdana"/>
              </a:rPr>
              <a:t>Guest </a:t>
            </a:r>
            <a:r>
              <a:rPr dirty="0" sz="2500" spc="-90" b="1">
                <a:solidFill>
                  <a:srgbClr val="FFFFFF"/>
                </a:solidFill>
                <a:latin typeface="Verdana"/>
                <a:cs typeface="Verdana"/>
              </a:rPr>
              <a:t>participating </a:t>
            </a:r>
            <a:r>
              <a:rPr dirty="0" sz="2500" spc="-100" b="1">
                <a:solidFill>
                  <a:srgbClr val="FFFFFF"/>
                </a:solidFill>
                <a:latin typeface="Verdana"/>
                <a:cs typeface="Verdana"/>
              </a:rPr>
              <a:t>in </a:t>
            </a:r>
            <a:r>
              <a:rPr dirty="0" sz="2500" spc="-105" b="1">
                <a:solidFill>
                  <a:srgbClr val="FFFFFF"/>
                </a:solidFill>
                <a:latin typeface="Verdana"/>
                <a:cs typeface="Verdana"/>
              </a:rPr>
              <a:t>Caliente</a:t>
            </a:r>
            <a:r>
              <a:rPr dirty="0" sz="2500" spc="-390" b="1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500" spc="-105" b="1">
                <a:solidFill>
                  <a:srgbClr val="FFFFFF"/>
                </a:solidFill>
                <a:latin typeface="Verdana"/>
                <a:cs typeface="Verdana"/>
              </a:rPr>
              <a:t>Group  </a:t>
            </a:r>
            <a:r>
              <a:rPr dirty="0" sz="2500" spc="-70" b="1">
                <a:solidFill>
                  <a:srgbClr val="FFFFFF"/>
                </a:solidFill>
                <a:latin typeface="Verdana"/>
                <a:cs typeface="Verdana"/>
              </a:rPr>
              <a:t>Dance</a:t>
            </a:r>
            <a:r>
              <a:rPr dirty="0" sz="2500" spc="-170" b="1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500" spc="-130" b="1">
                <a:solidFill>
                  <a:srgbClr val="FFFFFF"/>
                </a:solidFill>
                <a:latin typeface="Verdana"/>
                <a:cs typeface="Verdana"/>
              </a:rPr>
              <a:t>Class</a:t>
            </a:r>
            <a:endParaRPr sz="25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721751"/>
            <a:ext cx="15240000" cy="414020"/>
          </a:xfrm>
          <a:custGeom>
            <a:avLst/>
            <a:gdLst/>
            <a:ahLst/>
            <a:cxnLst/>
            <a:rect l="l" t="t" r="r" b="b"/>
            <a:pathLst>
              <a:path w="15240000" h="414019">
                <a:moveTo>
                  <a:pt x="15240000" y="0"/>
                </a:moveTo>
                <a:lnTo>
                  <a:pt x="0" y="0"/>
                </a:lnTo>
                <a:lnTo>
                  <a:pt x="0" y="413651"/>
                </a:lnTo>
                <a:lnTo>
                  <a:pt x="15240000" y="413651"/>
                </a:lnTo>
                <a:lnTo>
                  <a:pt x="15240000" y="0"/>
                </a:lnTo>
                <a:close/>
              </a:path>
            </a:pathLst>
          </a:custGeom>
          <a:solidFill>
            <a:srgbClr val="E823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112761" y="4634369"/>
            <a:ext cx="143510" cy="299085"/>
          </a:xfrm>
          <a:custGeom>
            <a:avLst/>
            <a:gdLst/>
            <a:ahLst/>
            <a:cxnLst/>
            <a:rect l="l" t="t" r="r" b="b"/>
            <a:pathLst>
              <a:path w="143509" h="299085">
                <a:moveTo>
                  <a:pt x="67767" y="0"/>
                </a:moveTo>
                <a:lnTo>
                  <a:pt x="87981" y="38862"/>
                </a:lnTo>
                <a:lnTo>
                  <a:pt x="102928" y="79225"/>
                </a:lnTo>
                <a:lnTo>
                  <a:pt x="111535" y="121279"/>
                </a:lnTo>
                <a:lnTo>
                  <a:pt x="112725" y="165214"/>
                </a:lnTo>
                <a:lnTo>
                  <a:pt x="110845" y="180428"/>
                </a:lnTo>
                <a:lnTo>
                  <a:pt x="98031" y="225221"/>
                </a:lnTo>
                <a:lnTo>
                  <a:pt x="78524" y="242760"/>
                </a:lnTo>
                <a:lnTo>
                  <a:pt x="74599" y="235331"/>
                </a:lnTo>
                <a:lnTo>
                  <a:pt x="69583" y="228257"/>
                </a:lnTo>
                <a:lnTo>
                  <a:pt x="67056" y="220370"/>
                </a:lnTo>
                <a:lnTo>
                  <a:pt x="65503" y="214000"/>
                </a:lnTo>
                <a:lnTo>
                  <a:pt x="62776" y="194246"/>
                </a:lnTo>
                <a:lnTo>
                  <a:pt x="58678" y="181335"/>
                </a:lnTo>
                <a:lnTo>
                  <a:pt x="18763" y="168009"/>
                </a:lnTo>
                <a:lnTo>
                  <a:pt x="0" y="196684"/>
                </a:lnTo>
                <a:lnTo>
                  <a:pt x="1876" y="212821"/>
                </a:lnTo>
                <a:lnTo>
                  <a:pt x="16319" y="259245"/>
                </a:lnTo>
                <a:lnTo>
                  <a:pt x="44326" y="290639"/>
                </a:lnTo>
                <a:lnTo>
                  <a:pt x="85953" y="298716"/>
                </a:lnTo>
                <a:lnTo>
                  <a:pt x="106666" y="291507"/>
                </a:lnTo>
                <a:lnTo>
                  <a:pt x="121716" y="278312"/>
                </a:lnTo>
                <a:lnTo>
                  <a:pt x="131880" y="260695"/>
                </a:lnTo>
                <a:lnTo>
                  <a:pt x="137934" y="240220"/>
                </a:lnTo>
                <a:lnTo>
                  <a:pt x="143026" y="186748"/>
                </a:lnTo>
                <a:lnTo>
                  <a:pt x="137200" y="136334"/>
                </a:lnTo>
                <a:lnTo>
                  <a:pt x="121811" y="88634"/>
                </a:lnTo>
                <a:lnTo>
                  <a:pt x="98214" y="43303"/>
                </a:lnTo>
                <a:lnTo>
                  <a:pt x="6776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112902" y="4174490"/>
            <a:ext cx="144145" cy="290830"/>
          </a:xfrm>
          <a:custGeom>
            <a:avLst/>
            <a:gdLst/>
            <a:ahLst/>
            <a:cxnLst/>
            <a:rect l="l" t="t" r="r" b="b"/>
            <a:pathLst>
              <a:path w="144145" h="290829">
                <a:moveTo>
                  <a:pt x="70662" y="0"/>
                </a:moveTo>
                <a:lnTo>
                  <a:pt x="39327" y="13880"/>
                </a:lnTo>
                <a:lnTo>
                  <a:pt x="14344" y="41308"/>
                </a:lnTo>
                <a:lnTo>
                  <a:pt x="0" y="75568"/>
                </a:lnTo>
                <a:lnTo>
                  <a:pt x="583" y="109943"/>
                </a:lnTo>
                <a:lnTo>
                  <a:pt x="5362" y="120476"/>
                </a:lnTo>
                <a:lnTo>
                  <a:pt x="12466" y="127928"/>
                </a:lnTo>
                <a:lnTo>
                  <a:pt x="21734" y="132287"/>
                </a:lnTo>
                <a:lnTo>
                  <a:pt x="33006" y="133540"/>
                </a:lnTo>
                <a:lnTo>
                  <a:pt x="43764" y="131718"/>
                </a:lnTo>
                <a:lnTo>
                  <a:pt x="52269" y="126899"/>
                </a:lnTo>
                <a:lnTo>
                  <a:pt x="58388" y="119197"/>
                </a:lnTo>
                <a:lnTo>
                  <a:pt x="61988" y="108724"/>
                </a:lnTo>
                <a:lnTo>
                  <a:pt x="66585" y="80708"/>
                </a:lnTo>
                <a:lnTo>
                  <a:pt x="68605" y="71500"/>
                </a:lnTo>
                <a:lnTo>
                  <a:pt x="70040" y="65989"/>
                </a:lnTo>
                <a:lnTo>
                  <a:pt x="75374" y="57048"/>
                </a:lnTo>
                <a:lnTo>
                  <a:pt x="83972" y="57746"/>
                </a:lnTo>
                <a:lnTo>
                  <a:pt x="92404" y="62522"/>
                </a:lnTo>
                <a:lnTo>
                  <a:pt x="105382" y="100401"/>
                </a:lnTo>
                <a:lnTo>
                  <a:pt x="109867" y="117102"/>
                </a:lnTo>
                <a:lnTo>
                  <a:pt x="112445" y="133946"/>
                </a:lnTo>
                <a:lnTo>
                  <a:pt x="111902" y="174972"/>
                </a:lnTo>
                <a:lnTo>
                  <a:pt x="104461" y="214558"/>
                </a:lnTo>
                <a:lnTo>
                  <a:pt x="91294" y="252913"/>
                </a:lnTo>
                <a:lnTo>
                  <a:pt x="73570" y="290245"/>
                </a:lnTo>
                <a:lnTo>
                  <a:pt x="96352" y="260037"/>
                </a:lnTo>
                <a:lnTo>
                  <a:pt x="128248" y="192858"/>
                </a:lnTo>
                <a:lnTo>
                  <a:pt x="142466" y="127100"/>
                </a:lnTo>
                <a:lnTo>
                  <a:pt x="143746" y="98059"/>
                </a:lnTo>
                <a:lnTo>
                  <a:pt x="140628" y="69253"/>
                </a:lnTo>
                <a:lnTo>
                  <a:pt x="132041" y="40817"/>
                </a:lnTo>
                <a:lnTo>
                  <a:pt x="120899" y="21629"/>
                </a:lnTo>
                <a:lnTo>
                  <a:pt x="106262" y="8097"/>
                </a:lnTo>
                <a:lnTo>
                  <a:pt x="89170" y="721"/>
                </a:lnTo>
                <a:lnTo>
                  <a:pt x="706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7160120" y="4978019"/>
            <a:ext cx="63500" cy="877569"/>
          </a:xfrm>
          <a:custGeom>
            <a:avLst/>
            <a:gdLst/>
            <a:ahLst/>
            <a:cxnLst/>
            <a:rect l="l" t="t" r="r" b="b"/>
            <a:pathLst>
              <a:path w="63500" h="877570">
                <a:moveTo>
                  <a:pt x="59207" y="0"/>
                </a:moveTo>
                <a:lnTo>
                  <a:pt x="5448" y="0"/>
                </a:lnTo>
                <a:lnTo>
                  <a:pt x="16149" y="47775"/>
                </a:lnTo>
                <a:lnTo>
                  <a:pt x="23071" y="95527"/>
                </a:lnTo>
                <a:lnTo>
                  <a:pt x="26842" y="143316"/>
                </a:lnTo>
                <a:lnTo>
                  <a:pt x="28092" y="191198"/>
                </a:lnTo>
                <a:lnTo>
                  <a:pt x="28487" y="293643"/>
                </a:lnTo>
                <a:lnTo>
                  <a:pt x="28511" y="447307"/>
                </a:lnTo>
                <a:lnTo>
                  <a:pt x="27724" y="549744"/>
                </a:lnTo>
                <a:lnTo>
                  <a:pt x="26386" y="582784"/>
                </a:lnTo>
                <a:lnTo>
                  <a:pt x="23722" y="615807"/>
                </a:lnTo>
                <a:lnTo>
                  <a:pt x="20549" y="648825"/>
                </a:lnTo>
                <a:lnTo>
                  <a:pt x="17259" y="687768"/>
                </a:lnTo>
                <a:lnTo>
                  <a:pt x="17881" y="694588"/>
                </a:lnTo>
                <a:lnTo>
                  <a:pt x="20485" y="699744"/>
                </a:lnTo>
                <a:lnTo>
                  <a:pt x="25108" y="707622"/>
                </a:lnTo>
                <a:lnTo>
                  <a:pt x="28990" y="715429"/>
                </a:lnTo>
                <a:lnTo>
                  <a:pt x="29468" y="723626"/>
                </a:lnTo>
                <a:lnTo>
                  <a:pt x="23875" y="732675"/>
                </a:lnTo>
                <a:lnTo>
                  <a:pt x="22263" y="734313"/>
                </a:lnTo>
                <a:lnTo>
                  <a:pt x="23101" y="740765"/>
                </a:lnTo>
                <a:lnTo>
                  <a:pt x="25044" y="743178"/>
                </a:lnTo>
                <a:lnTo>
                  <a:pt x="31204" y="755469"/>
                </a:lnTo>
                <a:lnTo>
                  <a:pt x="30445" y="766678"/>
                </a:lnTo>
                <a:lnTo>
                  <a:pt x="25308" y="777084"/>
                </a:lnTo>
                <a:lnTo>
                  <a:pt x="14643" y="792060"/>
                </a:lnTo>
                <a:lnTo>
                  <a:pt x="6769" y="794143"/>
                </a:lnTo>
                <a:lnTo>
                  <a:pt x="0" y="798067"/>
                </a:lnTo>
                <a:lnTo>
                  <a:pt x="16142" y="813696"/>
                </a:lnTo>
                <a:lnTo>
                  <a:pt x="27366" y="828897"/>
                </a:lnTo>
                <a:lnTo>
                  <a:pt x="30787" y="845173"/>
                </a:lnTo>
                <a:lnTo>
                  <a:pt x="23520" y="864031"/>
                </a:lnTo>
                <a:lnTo>
                  <a:pt x="22212" y="866012"/>
                </a:lnTo>
                <a:lnTo>
                  <a:pt x="26225" y="873467"/>
                </a:lnTo>
                <a:lnTo>
                  <a:pt x="31927" y="877569"/>
                </a:lnTo>
                <a:lnTo>
                  <a:pt x="39738" y="876287"/>
                </a:lnTo>
                <a:lnTo>
                  <a:pt x="43103" y="869873"/>
                </a:lnTo>
                <a:lnTo>
                  <a:pt x="44729" y="861364"/>
                </a:lnTo>
                <a:lnTo>
                  <a:pt x="42443" y="859358"/>
                </a:lnTo>
                <a:lnTo>
                  <a:pt x="36515" y="851507"/>
                </a:lnTo>
                <a:lnTo>
                  <a:pt x="51311" y="814328"/>
                </a:lnTo>
                <a:lnTo>
                  <a:pt x="63017" y="800607"/>
                </a:lnTo>
                <a:lnTo>
                  <a:pt x="48858" y="786690"/>
                </a:lnTo>
                <a:lnTo>
                  <a:pt x="44246" y="781507"/>
                </a:lnTo>
                <a:lnTo>
                  <a:pt x="37642" y="765090"/>
                </a:lnTo>
                <a:lnTo>
                  <a:pt x="39235" y="747906"/>
                </a:lnTo>
                <a:lnTo>
                  <a:pt x="41901" y="730593"/>
                </a:lnTo>
                <a:lnTo>
                  <a:pt x="38519" y="713790"/>
                </a:lnTo>
                <a:lnTo>
                  <a:pt x="46763" y="702028"/>
                </a:lnTo>
                <a:lnTo>
                  <a:pt x="49536" y="689473"/>
                </a:lnTo>
                <a:lnTo>
                  <a:pt x="48784" y="676303"/>
                </a:lnTo>
                <a:lnTo>
                  <a:pt x="44404" y="649602"/>
                </a:lnTo>
                <a:lnTo>
                  <a:pt x="42924" y="636392"/>
                </a:lnTo>
                <a:lnTo>
                  <a:pt x="38902" y="453985"/>
                </a:lnTo>
                <a:lnTo>
                  <a:pt x="38442" y="402018"/>
                </a:lnTo>
                <a:lnTo>
                  <a:pt x="38430" y="350050"/>
                </a:lnTo>
                <a:lnTo>
                  <a:pt x="38859" y="301149"/>
                </a:lnTo>
                <a:lnTo>
                  <a:pt x="39681" y="252245"/>
                </a:lnTo>
                <a:lnTo>
                  <a:pt x="40902" y="203346"/>
                </a:lnTo>
                <a:lnTo>
                  <a:pt x="42531" y="154458"/>
                </a:lnTo>
                <a:lnTo>
                  <a:pt x="44576" y="105587"/>
                </a:lnTo>
                <a:lnTo>
                  <a:pt x="50572" y="53060"/>
                </a:lnTo>
                <a:lnTo>
                  <a:pt x="5920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7165530" y="3253130"/>
            <a:ext cx="60325" cy="876935"/>
          </a:xfrm>
          <a:custGeom>
            <a:avLst/>
            <a:gdLst/>
            <a:ahLst/>
            <a:cxnLst/>
            <a:rect l="l" t="t" r="r" b="b"/>
            <a:pathLst>
              <a:path w="60325" h="876935">
                <a:moveTo>
                  <a:pt x="31394" y="0"/>
                </a:moveTo>
                <a:lnTo>
                  <a:pt x="22999" y="635"/>
                </a:lnTo>
                <a:lnTo>
                  <a:pt x="19011" y="6832"/>
                </a:lnTo>
                <a:lnTo>
                  <a:pt x="19634" y="13042"/>
                </a:lnTo>
                <a:lnTo>
                  <a:pt x="19824" y="18224"/>
                </a:lnTo>
                <a:lnTo>
                  <a:pt x="20606" y="25762"/>
                </a:lnTo>
                <a:lnTo>
                  <a:pt x="21756" y="33378"/>
                </a:lnTo>
                <a:lnTo>
                  <a:pt x="22251" y="40723"/>
                </a:lnTo>
                <a:lnTo>
                  <a:pt x="21069" y="47447"/>
                </a:lnTo>
                <a:lnTo>
                  <a:pt x="17168" y="54962"/>
                </a:lnTo>
                <a:lnTo>
                  <a:pt x="11863" y="61991"/>
                </a:lnTo>
                <a:lnTo>
                  <a:pt x="0" y="75907"/>
                </a:lnTo>
                <a:lnTo>
                  <a:pt x="330" y="77584"/>
                </a:lnTo>
                <a:lnTo>
                  <a:pt x="13618" y="90782"/>
                </a:lnTo>
                <a:lnTo>
                  <a:pt x="22975" y="104076"/>
                </a:lnTo>
                <a:lnTo>
                  <a:pt x="25620" y="119294"/>
                </a:lnTo>
                <a:lnTo>
                  <a:pt x="17970" y="137477"/>
                </a:lnTo>
                <a:lnTo>
                  <a:pt x="17068" y="138772"/>
                </a:lnTo>
                <a:lnTo>
                  <a:pt x="16929" y="142036"/>
                </a:lnTo>
                <a:lnTo>
                  <a:pt x="17843" y="142925"/>
                </a:lnTo>
                <a:lnTo>
                  <a:pt x="24095" y="152824"/>
                </a:lnTo>
                <a:lnTo>
                  <a:pt x="23437" y="161837"/>
                </a:lnTo>
                <a:lnTo>
                  <a:pt x="18979" y="170434"/>
                </a:lnTo>
                <a:lnTo>
                  <a:pt x="13830" y="179082"/>
                </a:lnTo>
                <a:lnTo>
                  <a:pt x="11544" y="183642"/>
                </a:lnTo>
                <a:lnTo>
                  <a:pt x="11683" y="189992"/>
                </a:lnTo>
                <a:lnTo>
                  <a:pt x="14714" y="215605"/>
                </a:lnTo>
                <a:lnTo>
                  <a:pt x="17511" y="235819"/>
                </a:lnTo>
                <a:lnTo>
                  <a:pt x="19839" y="256034"/>
                </a:lnTo>
                <a:lnTo>
                  <a:pt x="20916" y="276263"/>
                </a:lnTo>
                <a:lnTo>
                  <a:pt x="22598" y="485779"/>
                </a:lnTo>
                <a:lnTo>
                  <a:pt x="22740" y="590539"/>
                </a:lnTo>
                <a:lnTo>
                  <a:pt x="22021" y="695286"/>
                </a:lnTo>
                <a:lnTo>
                  <a:pt x="20193" y="733449"/>
                </a:lnTo>
                <a:lnTo>
                  <a:pt x="16351" y="771588"/>
                </a:lnTo>
                <a:lnTo>
                  <a:pt x="6984" y="847813"/>
                </a:lnTo>
                <a:lnTo>
                  <a:pt x="660" y="876807"/>
                </a:lnTo>
                <a:lnTo>
                  <a:pt x="54584" y="876807"/>
                </a:lnTo>
                <a:lnTo>
                  <a:pt x="54368" y="872845"/>
                </a:lnTo>
                <a:lnTo>
                  <a:pt x="54673" y="869759"/>
                </a:lnTo>
                <a:lnTo>
                  <a:pt x="43725" y="817603"/>
                </a:lnTo>
                <a:lnTo>
                  <a:pt x="37560" y="767848"/>
                </a:lnTo>
                <a:lnTo>
                  <a:pt x="34424" y="717798"/>
                </a:lnTo>
                <a:lnTo>
                  <a:pt x="33273" y="667588"/>
                </a:lnTo>
                <a:lnTo>
                  <a:pt x="32541" y="574037"/>
                </a:lnTo>
                <a:lnTo>
                  <a:pt x="32406" y="480486"/>
                </a:lnTo>
                <a:lnTo>
                  <a:pt x="33070" y="386943"/>
                </a:lnTo>
                <a:lnTo>
                  <a:pt x="33964" y="344807"/>
                </a:lnTo>
                <a:lnTo>
                  <a:pt x="35591" y="302674"/>
                </a:lnTo>
                <a:lnTo>
                  <a:pt x="37914" y="260572"/>
                </a:lnTo>
                <a:lnTo>
                  <a:pt x="40893" y="218528"/>
                </a:lnTo>
                <a:lnTo>
                  <a:pt x="42526" y="202121"/>
                </a:lnTo>
                <a:lnTo>
                  <a:pt x="43238" y="186675"/>
                </a:lnTo>
                <a:lnTo>
                  <a:pt x="40695" y="172760"/>
                </a:lnTo>
                <a:lnTo>
                  <a:pt x="32562" y="160947"/>
                </a:lnTo>
                <a:lnTo>
                  <a:pt x="34523" y="152713"/>
                </a:lnTo>
                <a:lnTo>
                  <a:pt x="36536" y="145446"/>
                </a:lnTo>
                <a:lnTo>
                  <a:pt x="37679" y="139180"/>
                </a:lnTo>
                <a:lnTo>
                  <a:pt x="37033" y="133946"/>
                </a:lnTo>
                <a:lnTo>
                  <a:pt x="33330" y="120804"/>
                </a:lnTo>
                <a:lnTo>
                  <a:pt x="33259" y="108724"/>
                </a:lnTo>
                <a:lnTo>
                  <a:pt x="37206" y="97663"/>
                </a:lnTo>
                <a:lnTo>
                  <a:pt x="45554" y="87579"/>
                </a:lnTo>
                <a:lnTo>
                  <a:pt x="50088" y="83489"/>
                </a:lnTo>
                <a:lnTo>
                  <a:pt x="55054" y="79895"/>
                </a:lnTo>
                <a:lnTo>
                  <a:pt x="59728" y="76149"/>
                </a:lnTo>
                <a:lnTo>
                  <a:pt x="58432" y="74066"/>
                </a:lnTo>
                <a:lnTo>
                  <a:pt x="58013" y="72707"/>
                </a:lnTo>
                <a:lnTo>
                  <a:pt x="41588" y="59024"/>
                </a:lnTo>
                <a:lnTo>
                  <a:pt x="34255" y="47871"/>
                </a:lnTo>
                <a:lnTo>
                  <a:pt x="33717" y="34457"/>
                </a:lnTo>
                <a:lnTo>
                  <a:pt x="38595" y="14706"/>
                </a:lnTo>
                <a:lnTo>
                  <a:pt x="39674" y="11010"/>
                </a:lnTo>
                <a:lnTo>
                  <a:pt x="37337" y="4152"/>
                </a:lnTo>
                <a:lnTo>
                  <a:pt x="3139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924675" y="4405998"/>
            <a:ext cx="215900" cy="295910"/>
          </a:xfrm>
          <a:custGeom>
            <a:avLst/>
            <a:gdLst/>
            <a:ahLst/>
            <a:cxnLst/>
            <a:rect l="l" t="t" r="r" b="b"/>
            <a:pathLst>
              <a:path w="215900" h="295910">
                <a:moveTo>
                  <a:pt x="215214" y="86398"/>
                </a:moveTo>
                <a:lnTo>
                  <a:pt x="183311" y="97790"/>
                </a:lnTo>
                <a:lnTo>
                  <a:pt x="165938" y="103390"/>
                </a:lnTo>
                <a:lnTo>
                  <a:pt x="147942" y="107645"/>
                </a:lnTo>
                <a:lnTo>
                  <a:pt x="120738" y="109982"/>
                </a:lnTo>
                <a:lnTo>
                  <a:pt x="94691" y="106565"/>
                </a:lnTo>
                <a:lnTo>
                  <a:pt x="70345" y="96634"/>
                </a:lnTo>
                <a:lnTo>
                  <a:pt x="48298" y="79463"/>
                </a:lnTo>
                <a:lnTo>
                  <a:pt x="38989" y="66802"/>
                </a:lnTo>
                <a:lnTo>
                  <a:pt x="34378" y="53200"/>
                </a:lnTo>
                <a:lnTo>
                  <a:pt x="34505" y="39738"/>
                </a:lnTo>
                <a:lnTo>
                  <a:pt x="39395" y="27508"/>
                </a:lnTo>
                <a:lnTo>
                  <a:pt x="49339" y="17576"/>
                </a:lnTo>
                <a:lnTo>
                  <a:pt x="60680" y="14897"/>
                </a:lnTo>
                <a:lnTo>
                  <a:pt x="73291" y="17399"/>
                </a:lnTo>
                <a:lnTo>
                  <a:pt x="87071" y="22974"/>
                </a:lnTo>
                <a:lnTo>
                  <a:pt x="83807" y="17703"/>
                </a:lnTo>
                <a:lnTo>
                  <a:pt x="49364" y="0"/>
                </a:lnTo>
                <a:lnTo>
                  <a:pt x="37274" y="2184"/>
                </a:lnTo>
                <a:lnTo>
                  <a:pt x="6172" y="28956"/>
                </a:lnTo>
                <a:lnTo>
                  <a:pt x="38" y="65316"/>
                </a:lnTo>
                <a:lnTo>
                  <a:pt x="6121" y="86702"/>
                </a:lnTo>
                <a:lnTo>
                  <a:pt x="19075" y="105625"/>
                </a:lnTo>
                <a:lnTo>
                  <a:pt x="38227" y="120878"/>
                </a:lnTo>
                <a:lnTo>
                  <a:pt x="83756" y="135483"/>
                </a:lnTo>
                <a:lnTo>
                  <a:pt x="134226" y="133134"/>
                </a:lnTo>
                <a:lnTo>
                  <a:pt x="180936" y="116027"/>
                </a:lnTo>
                <a:lnTo>
                  <a:pt x="215214" y="86398"/>
                </a:lnTo>
                <a:close/>
              </a:path>
              <a:path w="215900" h="295910">
                <a:moveTo>
                  <a:pt x="215811" y="211023"/>
                </a:moveTo>
                <a:lnTo>
                  <a:pt x="190373" y="189064"/>
                </a:lnTo>
                <a:lnTo>
                  <a:pt x="162369" y="172897"/>
                </a:lnTo>
                <a:lnTo>
                  <a:pt x="131724" y="162877"/>
                </a:lnTo>
                <a:lnTo>
                  <a:pt x="98374" y="159296"/>
                </a:lnTo>
                <a:lnTo>
                  <a:pt x="78841" y="160629"/>
                </a:lnTo>
                <a:lnTo>
                  <a:pt x="42608" y="172643"/>
                </a:lnTo>
                <a:lnTo>
                  <a:pt x="7988" y="205917"/>
                </a:lnTo>
                <a:lnTo>
                  <a:pt x="0" y="232041"/>
                </a:lnTo>
                <a:lnTo>
                  <a:pt x="2616" y="258330"/>
                </a:lnTo>
                <a:lnTo>
                  <a:pt x="16179" y="281038"/>
                </a:lnTo>
                <a:lnTo>
                  <a:pt x="33007" y="292354"/>
                </a:lnTo>
                <a:lnTo>
                  <a:pt x="51562" y="295402"/>
                </a:lnTo>
                <a:lnTo>
                  <a:pt x="68872" y="290195"/>
                </a:lnTo>
                <a:lnTo>
                  <a:pt x="82016" y="276720"/>
                </a:lnTo>
                <a:lnTo>
                  <a:pt x="69456" y="280200"/>
                </a:lnTo>
                <a:lnTo>
                  <a:pt x="57708" y="281038"/>
                </a:lnTo>
                <a:lnTo>
                  <a:pt x="47244" y="277317"/>
                </a:lnTo>
                <a:lnTo>
                  <a:pt x="38506" y="267068"/>
                </a:lnTo>
                <a:lnTo>
                  <a:pt x="34201" y="254368"/>
                </a:lnTo>
                <a:lnTo>
                  <a:pt x="34505" y="240906"/>
                </a:lnTo>
                <a:lnTo>
                  <a:pt x="59397" y="208330"/>
                </a:lnTo>
                <a:lnTo>
                  <a:pt x="124155" y="186550"/>
                </a:lnTo>
                <a:lnTo>
                  <a:pt x="155511" y="188671"/>
                </a:lnTo>
                <a:lnTo>
                  <a:pt x="186029" y="197205"/>
                </a:lnTo>
                <a:lnTo>
                  <a:pt x="215811" y="2110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7119858" y="3137790"/>
            <a:ext cx="147320" cy="102235"/>
          </a:xfrm>
          <a:custGeom>
            <a:avLst/>
            <a:gdLst/>
            <a:ahLst/>
            <a:cxnLst/>
            <a:rect l="l" t="t" r="r" b="b"/>
            <a:pathLst>
              <a:path w="147320" h="102235">
                <a:moveTo>
                  <a:pt x="23700" y="0"/>
                </a:moveTo>
                <a:lnTo>
                  <a:pt x="358" y="31850"/>
                </a:lnTo>
                <a:lnTo>
                  <a:pt x="0" y="43048"/>
                </a:lnTo>
                <a:lnTo>
                  <a:pt x="4045" y="51369"/>
                </a:lnTo>
                <a:lnTo>
                  <a:pt x="11375" y="57024"/>
                </a:lnTo>
                <a:lnTo>
                  <a:pt x="20868" y="60221"/>
                </a:lnTo>
                <a:lnTo>
                  <a:pt x="25617" y="59539"/>
                </a:lnTo>
                <a:lnTo>
                  <a:pt x="31138" y="56470"/>
                </a:lnTo>
                <a:lnTo>
                  <a:pt x="37518" y="52079"/>
                </a:lnTo>
                <a:lnTo>
                  <a:pt x="44846" y="47432"/>
                </a:lnTo>
                <a:lnTo>
                  <a:pt x="74056" y="101903"/>
                </a:lnTo>
                <a:lnTo>
                  <a:pt x="104396" y="44092"/>
                </a:lnTo>
                <a:lnTo>
                  <a:pt x="112308" y="52627"/>
                </a:lnTo>
                <a:lnTo>
                  <a:pt x="116296" y="60907"/>
                </a:lnTo>
                <a:lnTo>
                  <a:pt x="121566" y="61809"/>
                </a:lnTo>
                <a:lnTo>
                  <a:pt x="132228" y="60101"/>
                </a:lnTo>
                <a:lnTo>
                  <a:pt x="141556" y="53006"/>
                </a:lnTo>
                <a:lnTo>
                  <a:pt x="147313" y="42965"/>
                </a:lnTo>
                <a:lnTo>
                  <a:pt x="147259" y="32421"/>
                </a:lnTo>
                <a:lnTo>
                  <a:pt x="116860" y="658"/>
                </a:lnTo>
                <a:lnTo>
                  <a:pt x="109528" y="5367"/>
                </a:lnTo>
                <a:lnTo>
                  <a:pt x="103504" y="13205"/>
                </a:lnTo>
                <a:lnTo>
                  <a:pt x="98110" y="21436"/>
                </a:lnTo>
                <a:lnTo>
                  <a:pt x="93398" y="28090"/>
                </a:lnTo>
                <a:lnTo>
                  <a:pt x="89804" y="35558"/>
                </a:lnTo>
                <a:lnTo>
                  <a:pt x="82222" y="49401"/>
                </a:lnTo>
                <a:lnTo>
                  <a:pt x="74449" y="64450"/>
                </a:lnTo>
                <a:lnTo>
                  <a:pt x="58093" y="36225"/>
                </a:lnTo>
                <a:lnTo>
                  <a:pt x="50352" y="23342"/>
                </a:lnTo>
                <a:lnTo>
                  <a:pt x="42242" y="11161"/>
                </a:lnTo>
                <a:lnTo>
                  <a:pt x="33142" y="2319"/>
                </a:lnTo>
                <a:lnTo>
                  <a:pt x="237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7121321" y="5868657"/>
            <a:ext cx="146050" cy="102870"/>
          </a:xfrm>
          <a:custGeom>
            <a:avLst/>
            <a:gdLst/>
            <a:ahLst/>
            <a:cxnLst/>
            <a:rect l="l" t="t" r="r" b="b"/>
            <a:pathLst>
              <a:path w="146050" h="102870">
                <a:moveTo>
                  <a:pt x="72491" y="0"/>
                </a:moveTo>
                <a:lnTo>
                  <a:pt x="41998" y="56857"/>
                </a:lnTo>
                <a:lnTo>
                  <a:pt x="30856" y="45453"/>
                </a:lnTo>
                <a:lnTo>
                  <a:pt x="26684" y="41555"/>
                </a:lnTo>
                <a:lnTo>
                  <a:pt x="0" y="59639"/>
                </a:lnTo>
                <a:lnTo>
                  <a:pt x="1763" y="70153"/>
                </a:lnTo>
                <a:lnTo>
                  <a:pt x="5275" y="80689"/>
                </a:lnTo>
                <a:lnTo>
                  <a:pt x="10356" y="90482"/>
                </a:lnTo>
                <a:lnTo>
                  <a:pt x="16827" y="98767"/>
                </a:lnTo>
                <a:lnTo>
                  <a:pt x="24010" y="102453"/>
                </a:lnTo>
                <a:lnTo>
                  <a:pt x="31029" y="100445"/>
                </a:lnTo>
                <a:lnTo>
                  <a:pt x="37376" y="94926"/>
                </a:lnTo>
                <a:lnTo>
                  <a:pt x="42544" y="88074"/>
                </a:lnTo>
                <a:lnTo>
                  <a:pt x="50052" y="76103"/>
                </a:lnTo>
                <a:lnTo>
                  <a:pt x="72237" y="38125"/>
                </a:lnTo>
                <a:lnTo>
                  <a:pt x="88044" y="65039"/>
                </a:lnTo>
                <a:lnTo>
                  <a:pt x="95792" y="77641"/>
                </a:lnTo>
                <a:lnTo>
                  <a:pt x="104012" y="89611"/>
                </a:lnTo>
                <a:lnTo>
                  <a:pt x="108394" y="95529"/>
                </a:lnTo>
                <a:lnTo>
                  <a:pt x="123723" y="101701"/>
                </a:lnTo>
                <a:lnTo>
                  <a:pt x="131470" y="92069"/>
                </a:lnTo>
                <a:lnTo>
                  <a:pt x="137656" y="83427"/>
                </a:lnTo>
                <a:lnTo>
                  <a:pt x="142645" y="74379"/>
                </a:lnTo>
                <a:lnTo>
                  <a:pt x="145630" y="64960"/>
                </a:lnTo>
                <a:lnTo>
                  <a:pt x="144335" y="59273"/>
                </a:lnTo>
                <a:lnTo>
                  <a:pt x="139677" y="52809"/>
                </a:lnTo>
                <a:lnTo>
                  <a:pt x="133215" y="46551"/>
                </a:lnTo>
                <a:lnTo>
                  <a:pt x="126504" y="41478"/>
                </a:lnTo>
                <a:lnTo>
                  <a:pt x="117913" y="38951"/>
                </a:lnTo>
                <a:lnTo>
                  <a:pt x="112804" y="43522"/>
                </a:lnTo>
                <a:lnTo>
                  <a:pt x="108766" y="51390"/>
                </a:lnTo>
                <a:lnTo>
                  <a:pt x="103390" y="58750"/>
                </a:lnTo>
                <a:lnTo>
                  <a:pt x="724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855159" y="4524311"/>
            <a:ext cx="120650" cy="59055"/>
          </a:xfrm>
          <a:custGeom>
            <a:avLst/>
            <a:gdLst/>
            <a:ahLst/>
            <a:cxnLst/>
            <a:rect l="l" t="t" r="r" b="b"/>
            <a:pathLst>
              <a:path w="120650" h="59054">
                <a:moveTo>
                  <a:pt x="29955" y="0"/>
                </a:moveTo>
                <a:lnTo>
                  <a:pt x="732" y="27406"/>
                </a:lnTo>
                <a:lnTo>
                  <a:pt x="0" y="36343"/>
                </a:lnTo>
                <a:lnTo>
                  <a:pt x="3444" y="44100"/>
                </a:lnTo>
                <a:lnTo>
                  <a:pt x="10040" y="50277"/>
                </a:lnTo>
                <a:lnTo>
                  <a:pt x="18766" y="54470"/>
                </a:lnTo>
                <a:lnTo>
                  <a:pt x="26297" y="56896"/>
                </a:lnTo>
                <a:lnTo>
                  <a:pt x="35517" y="58991"/>
                </a:lnTo>
                <a:lnTo>
                  <a:pt x="61005" y="51029"/>
                </a:lnTo>
                <a:lnTo>
                  <a:pt x="79712" y="44548"/>
                </a:lnTo>
                <a:lnTo>
                  <a:pt x="120493" y="29933"/>
                </a:lnTo>
                <a:lnTo>
                  <a:pt x="64904" y="9254"/>
                </a:lnTo>
                <a:lnTo>
                  <a:pt x="40470" y="1117"/>
                </a:lnTo>
                <a:lnTo>
                  <a:pt x="299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7119287" y="4344149"/>
            <a:ext cx="49530" cy="125095"/>
          </a:xfrm>
          <a:custGeom>
            <a:avLst/>
            <a:gdLst/>
            <a:ahLst/>
            <a:cxnLst/>
            <a:rect l="l" t="t" r="r" b="b"/>
            <a:pathLst>
              <a:path w="49529" h="125095">
                <a:moveTo>
                  <a:pt x="4256" y="0"/>
                </a:moveTo>
                <a:lnTo>
                  <a:pt x="511" y="18948"/>
                </a:lnTo>
                <a:lnTo>
                  <a:pt x="0" y="36653"/>
                </a:lnTo>
                <a:lnTo>
                  <a:pt x="2286" y="53579"/>
                </a:lnTo>
                <a:lnTo>
                  <a:pt x="6935" y="70192"/>
                </a:lnTo>
                <a:lnTo>
                  <a:pt x="11006" y="83384"/>
                </a:lnTo>
                <a:lnTo>
                  <a:pt x="14528" y="96915"/>
                </a:lnTo>
                <a:lnTo>
                  <a:pt x="21388" y="125095"/>
                </a:lnTo>
                <a:lnTo>
                  <a:pt x="35187" y="110113"/>
                </a:lnTo>
                <a:lnTo>
                  <a:pt x="44721" y="93051"/>
                </a:lnTo>
                <a:lnTo>
                  <a:pt x="49316" y="73872"/>
                </a:lnTo>
                <a:lnTo>
                  <a:pt x="48299" y="52539"/>
                </a:lnTo>
                <a:lnTo>
                  <a:pt x="42866" y="35729"/>
                </a:lnTo>
                <a:lnTo>
                  <a:pt x="33454" y="21745"/>
                </a:lnTo>
                <a:lnTo>
                  <a:pt x="20455" y="10023"/>
                </a:lnTo>
                <a:lnTo>
                  <a:pt x="425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7118680" y="4635893"/>
            <a:ext cx="50165" cy="126364"/>
          </a:xfrm>
          <a:custGeom>
            <a:avLst/>
            <a:gdLst/>
            <a:ahLst/>
            <a:cxnLst/>
            <a:rect l="l" t="t" r="r" b="b"/>
            <a:pathLst>
              <a:path w="50165" h="126364">
                <a:moveTo>
                  <a:pt x="17271" y="0"/>
                </a:moveTo>
                <a:lnTo>
                  <a:pt x="15902" y="32105"/>
                </a:lnTo>
                <a:lnTo>
                  <a:pt x="6497" y="62939"/>
                </a:lnTo>
                <a:lnTo>
                  <a:pt x="0" y="93895"/>
                </a:lnTo>
                <a:lnTo>
                  <a:pt x="7353" y="126364"/>
                </a:lnTo>
                <a:lnTo>
                  <a:pt x="23570" y="115860"/>
                </a:lnTo>
                <a:lnTo>
                  <a:pt x="36324" y="103362"/>
                </a:lnTo>
                <a:lnTo>
                  <a:pt x="45150" y="88420"/>
                </a:lnTo>
                <a:lnTo>
                  <a:pt x="49580" y="70586"/>
                </a:lnTo>
                <a:lnTo>
                  <a:pt x="49275" y="50388"/>
                </a:lnTo>
                <a:lnTo>
                  <a:pt x="43817" y="32016"/>
                </a:lnTo>
                <a:lnTo>
                  <a:pt x="33164" y="15283"/>
                </a:lnTo>
                <a:lnTo>
                  <a:pt x="1727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7169430" y="5951118"/>
            <a:ext cx="49530" cy="110489"/>
          </a:xfrm>
          <a:custGeom>
            <a:avLst/>
            <a:gdLst/>
            <a:ahLst/>
            <a:cxnLst/>
            <a:rect l="l" t="t" r="r" b="b"/>
            <a:pathLst>
              <a:path w="49529" h="110489">
                <a:moveTo>
                  <a:pt x="23468" y="0"/>
                </a:moveTo>
                <a:lnTo>
                  <a:pt x="6984" y="40043"/>
                </a:lnTo>
                <a:lnTo>
                  <a:pt x="0" y="60916"/>
                </a:lnTo>
                <a:lnTo>
                  <a:pt x="127" y="78097"/>
                </a:lnTo>
                <a:lnTo>
                  <a:pt x="7982" y="93780"/>
                </a:lnTo>
                <a:lnTo>
                  <a:pt x="24179" y="110159"/>
                </a:lnTo>
                <a:lnTo>
                  <a:pt x="43201" y="89484"/>
                </a:lnTo>
                <a:lnTo>
                  <a:pt x="49394" y="66238"/>
                </a:lnTo>
                <a:lnTo>
                  <a:pt x="42801" y="37413"/>
                </a:lnTo>
                <a:lnTo>
                  <a:pt x="2346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7169469" y="3047733"/>
            <a:ext cx="49530" cy="111125"/>
          </a:xfrm>
          <a:custGeom>
            <a:avLst/>
            <a:gdLst/>
            <a:ahLst/>
            <a:cxnLst/>
            <a:rect l="l" t="t" r="r" b="b"/>
            <a:pathLst>
              <a:path w="49529" h="111125">
                <a:moveTo>
                  <a:pt x="24496" y="0"/>
                </a:moveTo>
                <a:lnTo>
                  <a:pt x="6135" y="16958"/>
                </a:lnTo>
                <a:lnTo>
                  <a:pt x="0" y="37264"/>
                </a:lnTo>
                <a:lnTo>
                  <a:pt x="6106" y="66615"/>
                </a:lnTo>
                <a:lnTo>
                  <a:pt x="24471" y="110705"/>
                </a:lnTo>
                <a:lnTo>
                  <a:pt x="43483" y="65252"/>
                </a:lnTo>
                <a:lnTo>
                  <a:pt x="49069" y="45884"/>
                </a:lnTo>
                <a:lnTo>
                  <a:pt x="47967" y="29235"/>
                </a:lnTo>
                <a:lnTo>
                  <a:pt x="39877" y="14281"/>
                </a:lnTo>
                <a:lnTo>
                  <a:pt x="244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7112635" y="4395609"/>
            <a:ext cx="259079" cy="320040"/>
          </a:xfrm>
          <a:custGeom>
            <a:avLst/>
            <a:gdLst/>
            <a:ahLst/>
            <a:cxnLst/>
            <a:rect l="l" t="t" r="r" b="b"/>
            <a:pathLst>
              <a:path w="259079" h="320039">
                <a:moveTo>
                  <a:pt x="80035" y="206946"/>
                </a:moveTo>
                <a:lnTo>
                  <a:pt x="39839" y="158343"/>
                </a:lnTo>
                <a:lnTo>
                  <a:pt x="74129" y="117055"/>
                </a:lnTo>
                <a:lnTo>
                  <a:pt x="71805" y="115862"/>
                </a:lnTo>
                <a:lnTo>
                  <a:pt x="0" y="158127"/>
                </a:lnTo>
                <a:lnTo>
                  <a:pt x="80035" y="206946"/>
                </a:lnTo>
                <a:close/>
              </a:path>
              <a:path w="259079" h="320039">
                <a:moveTo>
                  <a:pt x="187794" y="11087"/>
                </a:moveTo>
                <a:lnTo>
                  <a:pt x="179311" y="266"/>
                </a:lnTo>
                <a:lnTo>
                  <a:pt x="174523" y="0"/>
                </a:lnTo>
                <a:lnTo>
                  <a:pt x="167322" y="203"/>
                </a:lnTo>
                <a:lnTo>
                  <a:pt x="135737" y="34798"/>
                </a:lnTo>
                <a:lnTo>
                  <a:pt x="128816" y="70764"/>
                </a:lnTo>
                <a:lnTo>
                  <a:pt x="120459" y="95427"/>
                </a:lnTo>
                <a:lnTo>
                  <a:pt x="107467" y="117843"/>
                </a:lnTo>
                <a:lnTo>
                  <a:pt x="88531" y="137490"/>
                </a:lnTo>
                <a:lnTo>
                  <a:pt x="92252" y="141986"/>
                </a:lnTo>
                <a:lnTo>
                  <a:pt x="126669" y="106895"/>
                </a:lnTo>
                <a:lnTo>
                  <a:pt x="138849" y="83426"/>
                </a:lnTo>
                <a:lnTo>
                  <a:pt x="145503" y="72034"/>
                </a:lnTo>
                <a:lnTo>
                  <a:pt x="151955" y="63157"/>
                </a:lnTo>
                <a:lnTo>
                  <a:pt x="166331" y="46316"/>
                </a:lnTo>
                <a:lnTo>
                  <a:pt x="173405" y="37795"/>
                </a:lnTo>
                <a:lnTo>
                  <a:pt x="181775" y="27254"/>
                </a:lnTo>
                <a:lnTo>
                  <a:pt x="185153" y="21729"/>
                </a:lnTo>
                <a:lnTo>
                  <a:pt x="187045" y="15976"/>
                </a:lnTo>
                <a:lnTo>
                  <a:pt x="187794" y="11087"/>
                </a:lnTo>
                <a:close/>
              </a:path>
              <a:path w="259079" h="320039">
                <a:moveTo>
                  <a:pt x="188747" y="294347"/>
                </a:moveTo>
                <a:lnTo>
                  <a:pt x="186182" y="287845"/>
                </a:lnTo>
                <a:lnTo>
                  <a:pt x="179984" y="283159"/>
                </a:lnTo>
                <a:lnTo>
                  <a:pt x="164414" y="273380"/>
                </a:lnTo>
                <a:lnTo>
                  <a:pt x="153441" y="260451"/>
                </a:lnTo>
                <a:lnTo>
                  <a:pt x="145376" y="245452"/>
                </a:lnTo>
                <a:lnTo>
                  <a:pt x="138518" y="229438"/>
                </a:lnTo>
                <a:lnTo>
                  <a:pt x="129946" y="212318"/>
                </a:lnTo>
                <a:lnTo>
                  <a:pt x="118999" y="197332"/>
                </a:lnTo>
                <a:lnTo>
                  <a:pt x="105016" y="185039"/>
                </a:lnTo>
                <a:lnTo>
                  <a:pt x="87363" y="176034"/>
                </a:lnTo>
                <a:lnTo>
                  <a:pt x="102387" y="192036"/>
                </a:lnTo>
                <a:lnTo>
                  <a:pt x="114769" y="209524"/>
                </a:lnTo>
                <a:lnTo>
                  <a:pt x="124028" y="228815"/>
                </a:lnTo>
                <a:lnTo>
                  <a:pt x="129692" y="250164"/>
                </a:lnTo>
                <a:lnTo>
                  <a:pt x="132143" y="268160"/>
                </a:lnTo>
                <a:lnTo>
                  <a:pt x="133807" y="276987"/>
                </a:lnTo>
                <a:lnTo>
                  <a:pt x="156794" y="315836"/>
                </a:lnTo>
                <a:lnTo>
                  <a:pt x="163995" y="319620"/>
                </a:lnTo>
                <a:lnTo>
                  <a:pt x="171450" y="319493"/>
                </a:lnTo>
                <a:lnTo>
                  <a:pt x="178498" y="315925"/>
                </a:lnTo>
                <a:lnTo>
                  <a:pt x="184492" y="309372"/>
                </a:lnTo>
                <a:lnTo>
                  <a:pt x="188048" y="301802"/>
                </a:lnTo>
                <a:lnTo>
                  <a:pt x="188747" y="294347"/>
                </a:lnTo>
                <a:close/>
              </a:path>
              <a:path w="259079" h="320039">
                <a:moveTo>
                  <a:pt x="233248" y="229908"/>
                </a:moveTo>
                <a:lnTo>
                  <a:pt x="222694" y="218998"/>
                </a:lnTo>
                <a:lnTo>
                  <a:pt x="218325" y="219595"/>
                </a:lnTo>
                <a:lnTo>
                  <a:pt x="204851" y="219087"/>
                </a:lnTo>
                <a:lnTo>
                  <a:pt x="193548" y="214604"/>
                </a:lnTo>
                <a:lnTo>
                  <a:pt x="183426" y="207670"/>
                </a:lnTo>
                <a:lnTo>
                  <a:pt x="173469" y="199847"/>
                </a:lnTo>
                <a:lnTo>
                  <a:pt x="160794" y="190830"/>
                </a:lnTo>
                <a:lnTo>
                  <a:pt x="147662" y="182308"/>
                </a:lnTo>
                <a:lnTo>
                  <a:pt x="120573" y="165379"/>
                </a:lnTo>
                <a:lnTo>
                  <a:pt x="182156" y="238671"/>
                </a:lnTo>
                <a:lnTo>
                  <a:pt x="189763" y="247129"/>
                </a:lnTo>
                <a:lnTo>
                  <a:pt x="198196" y="253631"/>
                </a:lnTo>
                <a:lnTo>
                  <a:pt x="207759" y="256781"/>
                </a:lnTo>
                <a:lnTo>
                  <a:pt x="218782" y="255130"/>
                </a:lnTo>
                <a:lnTo>
                  <a:pt x="225412" y="252603"/>
                </a:lnTo>
                <a:lnTo>
                  <a:pt x="231546" y="242011"/>
                </a:lnTo>
                <a:lnTo>
                  <a:pt x="233248" y="229908"/>
                </a:lnTo>
                <a:close/>
              </a:path>
              <a:path w="259079" h="320039">
                <a:moveTo>
                  <a:pt x="233654" y="81445"/>
                </a:moveTo>
                <a:lnTo>
                  <a:pt x="232283" y="72021"/>
                </a:lnTo>
                <a:lnTo>
                  <a:pt x="228104" y="64897"/>
                </a:lnTo>
                <a:lnTo>
                  <a:pt x="221513" y="60782"/>
                </a:lnTo>
                <a:lnTo>
                  <a:pt x="212915" y="60337"/>
                </a:lnTo>
                <a:lnTo>
                  <a:pt x="204685" y="62585"/>
                </a:lnTo>
                <a:lnTo>
                  <a:pt x="196494" y="66382"/>
                </a:lnTo>
                <a:lnTo>
                  <a:pt x="189204" y="71462"/>
                </a:lnTo>
                <a:lnTo>
                  <a:pt x="183692" y="77520"/>
                </a:lnTo>
                <a:lnTo>
                  <a:pt x="169824" y="97345"/>
                </a:lnTo>
                <a:lnTo>
                  <a:pt x="154686" y="115760"/>
                </a:lnTo>
                <a:lnTo>
                  <a:pt x="137248" y="131927"/>
                </a:lnTo>
                <a:lnTo>
                  <a:pt x="116459" y="144932"/>
                </a:lnTo>
                <a:lnTo>
                  <a:pt x="121475" y="151460"/>
                </a:lnTo>
                <a:lnTo>
                  <a:pt x="160820" y="125260"/>
                </a:lnTo>
                <a:lnTo>
                  <a:pt x="203238" y="101688"/>
                </a:lnTo>
                <a:lnTo>
                  <a:pt x="221208" y="96494"/>
                </a:lnTo>
                <a:lnTo>
                  <a:pt x="227584" y="93878"/>
                </a:lnTo>
                <a:lnTo>
                  <a:pt x="231940" y="89281"/>
                </a:lnTo>
                <a:lnTo>
                  <a:pt x="233654" y="81445"/>
                </a:lnTo>
                <a:close/>
              </a:path>
              <a:path w="259079" h="320039">
                <a:moveTo>
                  <a:pt x="258800" y="153860"/>
                </a:moveTo>
                <a:lnTo>
                  <a:pt x="251307" y="146138"/>
                </a:lnTo>
                <a:lnTo>
                  <a:pt x="240830" y="139242"/>
                </a:lnTo>
                <a:lnTo>
                  <a:pt x="233095" y="139382"/>
                </a:lnTo>
                <a:lnTo>
                  <a:pt x="206883" y="144284"/>
                </a:lnTo>
                <a:lnTo>
                  <a:pt x="146138" y="156502"/>
                </a:lnTo>
                <a:lnTo>
                  <a:pt x="145656" y="159918"/>
                </a:lnTo>
                <a:lnTo>
                  <a:pt x="200748" y="171589"/>
                </a:lnTo>
                <a:lnTo>
                  <a:pt x="227076" y="176618"/>
                </a:lnTo>
                <a:lnTo>
                  <a:pt x="236220" y="177584"/>
                </a:lnTo>
                <a:lnTo>
                  <a:pt x="249745" y="172529"/>
                </a:lnTo>
                <a:lnTo>
                  <a:pt x="258025" y="165125"/>
                </a:lnTo>
                <a:lnTo>
                  <a:pt x="258800" y="15386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8131138" y="4634369"/>
            <a:ext cx="143510" cy="299085"/>
          </a:xfrm>
          <a:custGeom>
            <a:avLst/>
            <a:gdLst/>
            <a:ahLst/>
            <a:cxnLst/>
            <a:rect l="l" t="t" r="r" b="b"/>
            <a:pathLst>
              <a:path w="143509" h="299085">
                <a:moveTo>
                  <a:pt x="75270" y="0"/>
                </a:moveTo>
                <a:lnTo>
                  <a:pt x="44822" y="43303"/>
                </a:lnTo>
                <a:lnTo>
                  <a:pt x="21222" y="88634"/>
                </a:lnTo>
                <a:lnTo>
                  <a:pt x="5829" y="136334"/>
                </a:lnTo>
                <a:lnTo>
                  <a:pt x="0" y="186748"/>
                </a:lnTo>
                <a:lnTo>
                  <a:pt x="5090" y="240220"/>
                </a:lnTo>
                <a:lnTo>
                  <a:pt x="11150" y="260695"/>
                </a:lnTo>
                <a:lnTo>
                  <a:pt x="21315" y="278312"/>
                </a:lnTo>
                <a:lnTo>
                  <a:pt x="36366" y="291507"/>
                </a:lnTo>
                <a:lnTo>
                  <a:pt x="57084" y="298716"/>
                </a:lnTo>
                <a:lnTo>
                  <a:pt x="79534" y="298328"/>
                </a:lnTo>
                <a:lnTo>
                  <a:pt x="114479" y="277121"/>
                </a:lnTo>
                <a:lnTo>
                  <a:pt x="137947" y="228965"/>
                </a:lnTo>
                <a:lnTo>
                  <a:pt x="143025" y="196684"/>
                </a:lnTo>
                <a:lnTo>
                  <a:pt x="141245" y="183951"/>
                </a:lnTo>
                <a:lnTo>
                  <a:pt x="100050" y="167123"/>
                </a:lnTo>
                <a:lnTo>
                  <a:pt x="77524" y="214000"/>
                </a:lnTo>
                <a:lnTo>
                  <a:pt x="75969" y="220370"/>
                </a:lnTo>
                <a:lnTo>
                  <a:pt x="73454" y="228257"/>
                </a:lnTo>
                <a:lnTo>
                  <a:pt x="68438" y="235331"/>
                </a:lnTo>
                <a:lnTo>
                  <a:pt x="64514" y="242760"/>
                </a:lnTo>
                <a:lnTo>
                  <a:pt x="40005" y="210528"/>
                </a:lnTo>
                <a:lnTo>
                  <a:pt x="30300" y="165214"/>
                </a:lnTo>
                <a:lnTo>
                  <a:pt x="31497" y="121279"/>
                </a:lnTo>
                <a:lnTo>
                  <a:pt x="40107" y="79225"/>
                </a:lnTo>
                <a:lnTo>
                  <a:pt x="55056" y="38862"/>
                </a:lnTo>
                <a:lnTo>
                  <a:pt x="75270" y="0"/>
                </a:lnTo>
                <a:close/>
              </a:path>
            </a:pathLst>
          </a:custGeom>
          <a:solidFill>
            <a:srgbClr val="E823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8130282" y="4174490"/>
            <a:ext cx="144145" cy="290830"/>
          </a:xfrm>
          <a:custGeom>
            <a:avLst/>
            <a:gdLst/>
            <a:ahLst/>
            <a:cxnLst/>
            <a:rect l="l" t="t" r="r" b="b"/>
            <a:pathLst>
              <a:path w="144145" h="290829">
                <a:moveTo>
                  <a:pt x="73091" y="0"/>
                </a:moveTo>
                <a:lnTo>
                  <a:pt x="22847" y="21629"/>
                </a:lnTo>
                <a:lnTo>
                  <a:pt x="3115" y="69253"/>
                </a:lnTo>
                <a:lnTo>
                  <a:pt x="0" y="98059"/>
                </a:lnTo>
                <a:lnTo>
                  <a:pt x="1280" y="127100"/>
                </a:lnTo>
                <a:lnTo>
                  <a:pt x="15494" y="192858"/>
                </a:lnTo>
                <a:lnTo>
                  <a:pt x="47393" y="260037"/>
                </a:lnTo>
                <a:lnTo>
                  <a:pt x="70170" y="290245"/>
                </a:lnTo>
                <a:lnTo>
                  <a:pt x="52448" y="252913"/>
                </a:lnTo>
                <a:lnTo>
                  <a:pt x="39285" y="214558"/>
                </a:lnTo>
                <a:lnTo>
                  <a:pt x="31849" y="174972"/>
                </a:lnTo>
                <a:lnTo>
                  <a:pt x="31308" y="133946"/>
                </a:lnTo>
                <a:lnTo>
                  <a:pt x="33879" y="117102"/>
                </a:lnTo>
                <a:lnTo>
                  <a:pt x="38361" y="100401"/>
                </a:lnTo>
                <a:lnTo>
                  <a:pt x="51349" y="62522"/>
                </a:lnTo>
                <a:lnTo>
                  <a:pt x="59782" y="57746"/>
                </a:lnTo>
                <a:lnTo>
                  <a:pt x="68379" y="57048"/>
                </a:lnTo>
                <a:lnTo>
                  <a:pt x="73713" y="65989"/>
                </a:lnTo>
                <a:lnTo>
                  <a:pt x="75136" y="71500"/>
                </a:lnTo>
                <a:lnTo>
                  <a:pt x="77163" y="80708"/>
                </a:lnTo>
                <a:lnTo>
                  <a:pt x="81765" y="108724"/>
                </a:lnTo>
                <a:lnTo>
                  <a:pt x="85365" y="119197"/>
                </a:lnTo>
                <a:lnTo>
                  <a:pt x="91484" y="126899"/>
                </a:lnTo>
                <a:lnTo>
                  <a:pt x="99989" y="131718"/>
                </a:lnTo>
                <a:lnTo>
                  <a:pt x="110747" y="133540"/>
                </a:lnTo>
                <a:lnTo>
                  <a:pt x="122019" y="132287"/>
                </a:lnTo>
                <a:lnTo>
                  <a:pt x="131286" y="127928"/>
                </a:lnTo>
                <a:lnTo>
                  <a:pt x="138386" y="120476"/>
                </a:lnTo>
                <a:lnTo>
                  <a:pt x="143157" y="109943"/>
                </a:lnTo>
                <a:lnTo>
                  <a:pt x="143748" y="75568"/>
                </a:lnTo>
                <a:lnTo>
                  <a:pt x="129408" y="41308"/>
                </a:lnTo>
                <a:lnTo>
                  <a:pt x="104425" y="13880"/>
                </a:lnTo>
                <a:lnTo>
                  <a:pt x="73091" y="0"/>
                </a:lnTo>
                <a:close/>
              </a:path>
            </a:pathLst>
          </a:custGeom>
          <a:solidFill>
            <a:srgbClr val="E823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8163814" y="4978019"/>
            <a:ext cx="63500" cy="877569"/>
          </a:xfrm>
          <a:custGeom>
            <a:avLst/>
            <a:gdLst/>
            <a:ahLst/>
            <a:cxnLst/>
            <a:rect l="l" t="t" r="r" b="b"/>
            <a:pathLst>
              <a:path w="63500" h="877570">
                <a:moveTo>
                  <a:pt x="57556" y="0"/>
                </a:moveTo>
                <a:lnTo>
                  <a:pt x="3810" y="0"/>
                </a:lnTo>
                <a:lnTo>
                  <a:pt x="12442" y="53060"/>
                </a:lnTo>
                <a:lnTo>
                  <a:pt x="16186" y="79331"/>
                </a:lnTo>
                <a:lnTo>
                  <a:pt x="20477" y="154458"/>
                </a:lnTo>
                <a:lnTo>
                  <a:pt x="22108" y="203346"/>
                </a:lnTo>
                <a:lnTo>
                  <a:pt x="23329" y="252245"/>
                </a:lnTo>
                <a:lnTo>
                  <a:pt x="24152" y="301149"/>
                </a:lnTo>
                <a:lnTo>
                  <a:pt x="24587" y="350050"/>
                </a:lnTo>
                <a:lnTo>
                  <a:pt x="24569" y="402018"/>
                </a:lnTo>
                <a:lnTo>
                  <a:pt x="24109" y="453985"/>
                </a:lnTo>
                <a:lnTo>
                  <a:pt x="21501" y="609866"/>
                </a:lnTo>
                <a:lnTo>
                  <a:pt x="18607" y="649602"/>
                </a:lnTo>
                <a:lnTo>
                  <a:pt x="14232" y="676303"/>
                </a:lnTo>
                <a:lnTo>
                  <a:pt x="13479" y="689473"/>
                </a:lnTo>
                <a:lnTo>
                  <a:pt x="16248" y="702028"/>
                </a:lnTo>
                <a:lnTo>
                  <a:pt x="24485" y="713790"/>
                </a:lnTo>
                <a:lnTo>
                  <a:pt x="21110" y="730593"/>
                </a:lnTo>
                <a:lnTo>
                  <a:pt x="23780" y="747906"/>
                </a:lnTo>
                <a:lnTo>
                  <a:pt x="25374" y="765090"/>
                </a:lnTo>
                <a:lnTo>
                  <a:pt x="18770" y="781507"/>
                </a:lnTo>
                <a:lnTo>
                  <a:pt x="14158" y="786690"/>
                </a:lnTo>
                <a:lnTo>
                  <a:pt x="0" y="800607"/>
                </a:lnTo>
                <a:lnTo>
                  <a:pt x="11706" y="814328"/>
                </a:lnTo>
                <a:lnTo>
                  <a:pt x="17180" y="821237"/>
                </a:lnTo>
                <a:lnTo>
                  <a:pt x="21869" y="828535"/>
                </a:lnTo>
                <a:lnTo>
                  <a:pt x="25521" y="835878"/>
                </a:lnTo>
                <a:lnTo>
                  <a:pt x="27603" y="843608"/>
                </a:lnTo>
                <a:lnTo>
                  <a:pt x="26494" y="851507"/>
                </a:lnTo>
                <a:lnTo>
                  <a:pt x="20574" y="859358"/>
                </a:lnTo>
                <a:lnTo>
                  <a:pt x="18288" y="861364"/>
                </a:lnTo>
                <a:lnTo>
                  <a:pt x="19913" y="869873"/>
                </a:lnTo>
                <a:lnTo>
                  <a:pt x="23279" y="876287"/>
                </a:lnTo>
                <a:lnTo>
                  <a:pt x="31089" y="877569"/>
                </a:lnTo>
                <a:lnTo>
                  <a:pt x="36791" y="873467"/>
                </a:lnTo>
                <a:lnTo>
                  <a:pt x="40805" y="866012"/>
                </a:lnTo>
                <a:lnTo>
                  <a:pt x="39484" y="864031"/>
                </a:lnTo>
                <a:lnTo>
                  <a:pt x="32222" y="845173"/>
                </a:lnTo>
                <a:lnTo>
                  <a:pt x="35644" y="828897"/>
                </a:lnTo>
                <a:lnTo>
                  <a:pt x="46869" y="813696"/>
                </a:lnTo>
                <a:lnTo>
                  <a:pt x="63017" y="798067"/>
                </a:lnTo>
                <a:lnTo>
                  <a:pt x="56235" y="794143"/>
                </a:lnTo>
                <a:lnTo>
                  <a:pt x="48374" y="792060"/>
                </a:lnTo>
                <a:lnTo>
                  <a:pt x="37708" y="777084"/>
                </a:lnTo>
                <a:lnTo>
                  <a:pt x="32570" y="766678"/>
                </a:lnTo>
                <a:lnTo>
                  <a:pt x="31807" y="755469"/>
                </a:lnTo>
                <a:lnTo>
                  <a:pt x="37960" y="743178"/>
                </a:lnTo>
                <a:lnTo>
                  <a:pt x="39903" y="740765"/>
                </a:lnTo>
                <a:lnTo>
                  <a:pt x="40754" y="734313"/>
                </a:lnTo>
                <a:lnTo>
                  <a:pt x="39128" y="732675"/>
                </a:lnTo>
                <a:lnTo>
                  <a:pt x="33538" y="723626"/>
                </a:lnTo>
                <a:lnTo>
                  <a:pt x="34018" y="715429"/>
                </a:lnTo>
                <a:lnTo>
                  <a:pt x="37901" y="707622"/>
                </a:lnTo>
                <a:lnTo>
                  <a:pt x="42519" y="699744"/>
                </a:lnTo>
                <a:lnTo>
                  <a:pt x="45135" y="694588"/>
                </a:lnTo>
                <a:lnTo>
                  <a:pt x="45758" y="687768"/>
                </a:lnTo>
                <a:lnTo>
                  <a:pt x="42467" y="648825"/>
                </a:lnTo>
                <a:lnTo>
                  <a:pt x="39295" y="615807"/>
                </a:lnTo>
                <a:lnTo>
                  <a:pt x="36630" y="582784"/>
                </a:lnTo>
                <a:lnTo>
                  <a:pt x="35293" y="549744"/>
                </a:lnTo>
                <a:lnTo>
                  <a:pt x="34503" y="447307"/>
                </a:lnTo>
                <a:lnTo>
                  <a:pt x="34524" y="293643"/>
                </a:lnTo>
                <a:lnTo>
                  <a:pt x="34925" y="191198"/>
                </a:lnTo>
                <a:lnTo>
                  <a:pt x="36175" y="143316"/>
                </a:lnTo>
                <a:lnTo>
                  <a:pt x="39944" y="95527"/>
                </a:lnTo>
                <a:lnTo>
                  <a:pt x="46862" y="47775"/>
                </a:lnTo>
                <a:lnTo>
                  <a:pt x="57556" y="0"/>
                </a:lnTo>
                <a:close/>
              </a:path>
            </a:pathLst>
          </a:custGeom>
          <a:solidFill>
            <a:srgbClr val="E823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8161667" y="3253130"/>
            <a:ext cx="60325" cy="876935"/>
          </a:xfrm>
          <a:custGeom>
            <a:avLst/>
            <a:gdLst/>
            <a:ahLst/>
            <a:cxnLst/>
            <a:rect l="l" t="t" r="r" b="b"/>
            <a:pathLst>
              <a:path w="60325" h="876935">
                <a:moveTo>
                  <a:pt x="28346" y="0"/>
                </a:moveTo>
                <a:lnTo>
                  <a:pt x="22402" y="4152"/>
                </a:lnTo>
                <a:lnTo>
                  <a:pt x="20066" y="11010"/>
                </a:lnTo>
                <a:lnTo>
                  <a:pt x="21145" y="14706"/>
                </a:lnTo>
                <a:lnTo>
                  <a:pt x="26017" y="34457"/>
                </a:lnTo>
                <a:lnTo>
                  <a:pt x="25480" y="47871"/>
                </a:lnTo>
                <a:lnTo>
                  <a:pt x="18150" y="59024"/>
                </a:lnTo>
                <a:lnTo>
                  <a:pt x="1714" y="72707"/>
                </a:lnTo>
                <a:lnTo>
                  <a:pt x="1308" y="74066"/>
                </a:lnTo>
                <a:lnTo>
                  <a:pt x="0" y="76149"/>
                </a:lnTo>
                <a:lnTo>
                  <a:pt x="4673" y="79895"/>
                </a:lnTo>
                <a:lnTo>
                  <a:pt x="9639" y="83489"/>
                </a:lnTo>
                <a:lnTo>
                  <a:pt x="14185" y="87579"/>
                </a:lnTo>
                <a:lnTo>
                  <a:pt x="22534" y="97663"/>
                </a:lnTo>
                <a:lnTo>
                  <a:pt x="26479" y="108724"/>
                </a:lnTo>
                <a:lnTo>
                  <a:pt x="26405" y="120804"/>
                </a:lnTo>
                <a:lnTo>
                  <a:pt x="22694" y="133946"/>
                </a:lnTo>
                <a:lnTo>
                  <a:pt x="22050" y="139180"/>
                </a:lnTo>
                <a:lnTo>
                  <a:pt x="23196" y="145446"/>
                </a:lnTo>
                <a:lnTo>
                  <a:pt x="25209" y="152713"/>
                </a:lnTo>
                <a:lnTo>
                  <a:pt x="27165" y="160947"/>
                </a:lnTo>
                <a:lnTo>
                  <a:pt x="19039" y="172760"/>
                </a:lnTo>
                <a:lnTo>
                  <a:pt x="16500" y="186675"/>
                </a:lnTo>
                <a:lnTo>
                  <a:pt x="17214" y="202121"/>
                </a:lnTo>
                <a:lnTo>
                  <a:pt x="18846" y="218528"/>
                </a:lnTo>
                <a:lnTo>
                  <a:pt x="21826" y="260572"/>
                </a:lnTo>
                <a:lnTo>
                  <a:pt x="24147" y="302674"/>
                </a:lnTo>
                <a:lnTo>
                  <a:pt x="25770" y="344807"/>
                </a:lnTo>
                <a:lnTo>
                  <a:pt x="26657" y="386943"/>
                </a:lnTo>
                <a:lnTo>
                  <a:pt x="27324" y="480486"/>
                </a:lnTo>
                <a:lnTo>
                  <a:pt x="27196" y="574037"/>
                </a:lnTo>
                <a:lnTo>
                  <a:pt x="26466" y="667588"/>
                </a:lnTo>
                <a:lnTo>
                  <a:pt x="25309" y="717798"/>
                </a:lnTo>
                <a:lnTo>
                  <a:pt x="22171" y="767848"/>
                </a:lnTo>
                <a:lnTo>
                  <a:pt x="16008" y="817603"/>
                </a:lnTo>
                <a:lnTo>
                  <a:pt x="5067" y="869759"/>
                </a:lnTo>
                <a:lnTo>
                  <a:pt x="5372" y="872845"/>
                </a:lnTo>
                <a:lnTo>
                  <a:pt x="5143" y="876807"/>
                </a:lnTo>
                <a:lnTo>
                  <a:pt x="59080" y="876807"/>
                </a:lnTo>
                <a:lnTo>
                  <a:pt x="53869" y="855003"/>
                </a:lnTo>
                <a:lnTo>
                  <a:pt x="52755" y="847813"/>
                </a:lnTo>
                <a:lnTo>
                  <a:pt x="43389" y="771588"/>
                </a:lnTo>
                <a:lnTo>
                  <a:pt x="39547" y="733449"/>
                </a:lnTo>
                <a:lnTo>
                  <a:pt x="37719" y="695286"/>
                </a:lnTo>
                <a:lnTo>
                  <a:pt x="37229" y="642915"/>
                </a:lnTo>
                <a:lnTo>
                  <a:pt x="36976" y="538160"/>
                </a:lnTo>
                <a:lnTo>
                  <a:pt x="37847" y="381017"/>
                </a:lnTo>
                <a:lnTo>
                  <a:pt x="38823" y="276263"/>
                </a:lnTo>
                <a:lnTo>
                  <a:pt x="39900" y="256034"/>
                </a:lnTo>
                <a:lnTo>
                  <a:pt x="42227" y="235819"/>
                </a:lnTo>
                <a:lnTo>
                  <a:pt x="45021" y="215605"/>
                </a:lnTo>
                <a:lnTo>
                  <a:pt x="48056" y="189992"/>
                </a:lnTo>
                <a:lnTo>
                  <a:pt x="48196" y="183642"/>
                </a:lnTo>
                <a:lnTo>
                  <a:pt x="45897" y="179082"/>
                </a:lnTo>
                <a:lnTo>
                  <a:pt x="40748" y="170434"/>
                </a:lnTo>
                <a:lnTo>
                  <a:pt x="36291" y="161837"/>
                </a:lnTo>
                <a:lnTo>
                  <a:pt x="35637" y="152824"/>
                </a:lnTo>
                <a:lnTo>
                  <a:pt x="41897" y="142925"/>
                </a:lnTo>
                <a:lnTo>
                  <a:pt x="42811" y="142036"/>
                </a:lnTo>
                <a:lnTo>
                  <a:pt x="42672" y="138772"/>
                </a:lnTo>
                <a:lnTo>
                  <a:pt x="41757" y="137477"/>
                </a:lnTo>
                <a:lnTo>
                  <a:pt x="34112" y="119294"/>
                </a:lnTo>
                <a:lnTo>
                  <a:pt x="36756" y="104076"/>
                </a:lnTo>
                <a:lnTo>
                  <a:pt x="46111" y="90782"/>
                </a:lnTo>
                <a:lnTo>
                  <a:pt x="59410" y="77584"/>
                </a:lnTo>
                <a:lnTo>
                  <a:pt x="59740" y="75907"/>
                </a:lnTo>
                <a:lnTo>
                  <a:pt x="47877" y="61991"/>
                </a:lnTo>
                <a:lnTo>
                  <a:pt x="42572" y="54962"/>
                </a:lnTo>
                <a:lnTo>
                  <a:pt x="38671" y="47447"/>
                </a:lnTo>
                <a:lnTo>
                  <a:pt x="37481" y="40723"/>
                </a:lnTo>
                <a:lnTo>
                  <a:pt x="37974" y="33378"/>
                </a:lnTo>
                <a:lnTo>
                  <a:pt x="39126" y="25762"/>
                </a:lnTo>
                <a:lnTo>
                  <a:pt x="39916" y="18224"/>
                </a:lnTo>
                <a:lnTo>
                  <a:pt x="40106" y="13042"/>
                </a:lnTo>
                <a:lnTo>
                  <a:pt x="40728" y="6832"/>
                </a:lnTo>
                <a:lnTo>
                  <a:pt x="36728" y="635"/>
                </a:lnTo>
                <a:lnTo>
                  <a:pt x="28346" y="0"/>
                </a:lnTo>
                <a:close/>
              </a:path>
            </a:pathLst>
          </a:custGeom>
          <a:solidFill>
            <a:srgbClr val="E823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8246453" y="4405998"/>
            <a:ext cx="215900" cy="295910"/>
          </a:xfrm>
          <a:custGeom>
            <a:avLst/>
            <a:gdLst/>
            <a:ahLst/>
            <a:cxnLst/>
            <a:rect l="l" t="t" r="r" b="b"/>
            <a:pathLst>
              <a:path w="215900" h="295910">
                <a:moveTo>
                  <a:pt x="215760" y="65316"/>
                </a:moveTo>
                <a:lnTo>
                  <a:pt x="202222" y="17449"/>
                </a:lnTo>
                <a:lnTo>
                  <a:pt x="166433" y="0"/>
                </a:lnTo>
                <a:lnTo>
                  <a:pt x="155181" y="1181"/>
                </a:lnTo>
                <a:lnTo>
                  <a:pt x="144741" y="5549"/>
                </a:lnTo>
                <a:lnTo>
                  <a:pt x="135077" y="12941"/>
                </a:lnTo>
                <a:lnTo>
                  <a:pt x="133083" y="14833"/>
                </a:lnTo>
                <a:lnTo>
                  <a:pt x="132003" y="17703"/>
                </a:lnTo>
                <a:lnTo>
                  <a:pt x="128727" y="22974"/>
                </a:lnTo>
                <a:lnTo>
                  <a:pt x="142494" y="17399"/>
                </a:lnTo>
                <a:lnTo>
                  <a:pt x="155117" y="14897"/>
                </a:lnTo>
                <a:lnTo>
                  <a:pt x="166458" y="17576"/>
                </a:lnTo>
                <a:lnTo>
                  <a:pt x="176415" y="27508"/>
                </a:lnTo>
                <a:lnTo>
                  <a:pt x="181279" y="39738"/>
                </a:lnTo>
                <a:lnTo>
                  <a:pt x="181406" y="53200"/>
                </a:lnTo>
                <a:lnTo>
                  <a:pt x="176809" y="66802"/>
                </a:lnTo>
                <a:lnTo>
                  <a:pt x="167513" y="79463"/>
                </a:lnTo>
                <a:lnTo>
                  <a:pt x="145453" y="96634"/>
                </a:lnTo>
                <a:lnTo>
                  <a:pt x="121107" y="106565"/>
                </a:lnTo>
                <a:lnTo>
                  <a:pt x="95059" y="109982"/>
                </a:lnTo>
                <a:lnTo>
                  <a:pt x="67856" y="107645"/>
                </a:lnTo>
                <a:lnTo>
                  <a:pt x="49847" y="103390"/>
                </a:lnTo>
                <a:lnTo>
                  <a:pt x="32486" y="97790"/>
                </a:lnTo>
                <a:lnTo>
                  <a:pt x="596" y="86398"/>
                </a:lnTo>
                <a:lnTo>
                  <a:pt x="34861" y="116027"/>
                </a:lnTo>
                <a:lnTo>
                  <a:pt x="81559" y="133134"/>
                </a:lnTo>
                <a:lnTo>
                  <a:pt x="132029" y="135483"/>
                </a:lnTo>
                <a:lnTo>
                  <a:pt x="177584" y="120878"/>
                </a:lnTo>
                <a:lnTo>
                  <a:pt x="196723" y="105625"/>
                </a:lnTo>
                <a:lnTo>
                  <a:pt x="209677" y="86702"/>
                </a:lnTo>
                <a:lnTo>
                  <a:pt x="215760" y="65316"/>
                </a:lnTo>
                <a:close/>
              </a:path>
              <a:path w="215900" h="295910">
                <a:moveTo>
                  <a:pt x="215798" y="232041"/>
                </a:moveTo>
                <a:lnTo>
                  <a:pt x="189534" y="183667"/>
                </a:lnTo>
                <a:lnTo>
                  <a:pt x="155613" y="165011"/>
                </a:lnTo>
                <a:lnTo>
                  <a:pt x="117436" y="159296"/>
                </a:lnTo>
                <a:lnTo>
                  <a:pt x="84074" y="162877"/>
                </a:lnTo>
                <a:lnTo>
                  <a:pt x="53428" y="172897"/>
                </a:lnTo>
                <a:lnTo>
                  <a:pt x="25425" y="189064"/>
                </a:lnTo>
                <a:lnTo>
                  <a:pt x="0" y="211023"/>
                </a:lnTo>
                <a:lnTo>
                  <a:pt x="29768" y="197205"/>
                </a:lnTo>
                <a:lnTo>
                  <a:pt x="60286" y="188671"/>
                </a:lnTo>
                <a:lnTo>
                  <a:pt x="123901" y="191960"/>
                </a:lnTo>
                <a:lnTo>
                  <a:pt x="165950" y="215773"/>
                </a:lnTo>
                <a:lnTo>
                  <a:pt x="181597" y="254368"/>
                </a:lnTo>
                <a:lnTo>
                  <a:pt x="177304" y="267068"/>
                </a:lnTo>
                <a:lnTo>
                  <a:pt x="168554" y="277317"/>
                </a:lnTo>
                <a:lnTo>
                  <a:pt x="158076" y="281038"/>
                </a:lnTo>
                <a:lnTo>
                  <a:pt x="146329" y="280200"/>
                </a:lnTo>
                <a:lnTo>
                  <a:pt x="133794" y="276720"/>
                </a:lnTo>
                <a:lnTo>
                  <a:pt x="146926" y="290195"/>
                </a:lnTo>
                <a:lnTo>
                  <a:pt x="164236" y="295402"/>
                </a:lnTo>
                <a:lnTo>
                  <a:pt x="182791" y="292354"/>
                </a:lnTo>
                <a:lnTo>
                  <a:pt x="199631" y="281038"/>
                </a:lnTo>
                <a:lnTo>
                  <a:pt x="213182" y="258330"/>
                </a:lnTo>
                <a:lnTo>
                  <a:pt x="215798" y="232041"/>
                </a:lnTo>
                <a:close/>
              </a:path>
            </a:pathLst>
          </a:custGeom>
          <a:solidFill>
            <a:srgbClr val="E823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8119761" y="3137790"/>
            <a:ext cx="147320" cy="102235"/>
          </a:xfrm>
          <a:custGeom>
            <a:avLst/>
            <a:gdLst/>
            <a:ahLst/>
            <a:cxnLst/>
            <a:rect l="l" t="t" r="r" b="b"/>
            <a:pathLst>
              <a:path w="147320" h="102235">
                <a:moveTo>
                  <a:pt x="123608" y="0"/>
                </a:moveTo>
                <a:lnTo>
                  <a:pt x="89224" y="36225"/>
                </a:lnTo>
                <a:lnTo>
                  <a:pt x="72868" y="64450"/>
                </a:lnTo>
                <a:lnTo>
                  <a:pt x="65096" y="49401"/>
                </a:lnTo>
                <a:lnTo>
                  <a:pt x="57514" y="35558"/>
                </a:lnTo>
                <a:lnTo>
                  <a:pt x="53920" y="28090"/>
                </a:lnTo>
                <a:lnTo>
                  <a:pt x="49208" y="21436"/>
                </a:lnTo>
                <a:lnTo>
                  <a:pt x="43806" y="13205"/>
                </a:lnTo>
                <a:lnTo>
                  <a:pt x="37778" y="5367"/>
                </a:lnTo>
                <a:lnTo>
                  <a:pt x="30445" y="658"/>
                </a:lnTo>
                <a:lnTo>
                  <a:pt x="21128" y="1814"/>
                </a:lnTo>
                <a:lnTo>
                  <a:pt x="0" y="42965"/>
                </a:lnTo>
                <a:lnTo>
                  <a:pt x="5760" y="53006"/>
                </a:lnTo>
                <a:lnTo>
                  <a:pt x="15089" y="60101"/>
                </a:lnTo>
                <a:lnTo>
                  <a:pt x="25751" y="61809"/>
                </a:lnTo>
                <a:lnTo>
                  <a:pt x="31009" y="60907"/>
                </a:lnTo>
                <a:lnTo>
                  <a:pt x="34997" y="52627"/>
                </a:lnTo>
                <a:lnTo>
                  <a:pt x="42921" y="44092"/>
                </a:lnTo>
                <a:lnTo>
                  <a:pt x="73262" y="101903"/>
                </a:lnTo>
                <a:lnTo>
                  <a:pt x="102472" y="47432"/>
                </a:lnTo>
                <a:lnTo>
                  <a:pt x="109794" y="52079"/>
                </a:lnTo>
                <a:lnTo>
                  <a:pt x="116175" y="56470"/>
                </a:lnTo>
                <a:lnTo>
                  <a:pt x="121699" y="59539"/>
                </a:lnTo>
                <a:lnTo>
                  <a:pt x="126449" y="60221"/>
                </a:lnTo>
                <a:lnTo>
                  <a:pt x="135942" y="57024"/>
                </a:lnTo>
                <a:lnTo>
                  <a:pt x="143270" y="51369"/>
                </a:lnTo>
                <a:lnTo>
                  <a:pt x="147313" y="43048"/>
                </a:lnTo>
                <a:lnTo>
                  <a:pt x="146947" y="31850"/>
                </a:lnTo>
                <a:lnTo>
                  <a:pt x="145550" y="25754"/>
                </a:lnTo>
                <a:lnTo>
                  <a:pt x="143582" y="19556"/>
                </a:lnTo>
                <a:lnTo>
                  <a:pt x="140597" y="14108"/>
                </a:lnTo>
                <a:lnTo>
                  <a:pt x="132661" y="3998"/>
                </a:lnTo>
                <a:lnTo>
                  <a:pt x="123608" y="0"/>
                </a:lnTo>
                <a:close/>
              </a:path>
            </a:pathLst>
          </a:custGeom>
          <a:solidFill>
            <a:srgbClr val="E823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8119973" y="5868657"/>
            <a:ext cx="146050" cy="102870"/>
          </a:xfrm>
          <a:custGeom>
            <a:avLst/>
            <a:gdLst/>
            <a:ahLst/>
            <a:cxnLst/>
            <a:rect l="l" t="t" r="r" b="b"/>
            <a:pathLst>
              <a:path w="146050" h="102870">
                <a:moveTo>
                  <a:pt x="73151" y="0"/>
                </a:moveTo>
                <a:lnTo>
                  <a:pt x="42240" y="58750"/>
                </a:lnTo>
                <a:lnTo>
                  <a:pt x="36869" y="51390"/>
                </a:lnTo>
                <a:lnTo>
                  <a:pt x="32832" y="43522"/>
                </a:lnTo>
                <a:lnTo>
                  <a:pt x="27724" y="38951"/>
                </a:lnTo>
                <a:lnTo>
                  <a:pt x="0" y="64960"/>
                </a:lnTo>
                <a:lnTo>
                  <a:pt x="2990" y="74379"/>
                </a:lnTo>
                <a:lnTo>
                  <a:pt x="7978" y="83427"/>
                </a:lnTo>
                <a:lnTo>
                  <a:pt x="14162" y="92069"/>
                </a:lnTo>
                <a:lnTo>
                  <a:pt x="21920" y="101701"/>
                </a:lnTo>
                <a:lnTo>
                  <a:pt x="37249" y="95529"/>
                </a:lnTo>
                <a:lnTo>
                  <a:pt x="41630" y="89611"/>
                </a:lnTo>
                <a:lnTo>
                  <a:pt x="49849" y="77641"/>
                </a:lnTo>
                <a:lnTo>
                  <a:pt x="57592" y="65039"/>
                </a:lnTo>
                <a:lnTo>
                  <a:pt x="73393" y="38125"/>
                </a:lnTo>
                <a:lnTo>
                  <a:pt x="95585" y="76103"/>
                </a:lnTo>
                <a:lnTo>
                  <a:pt x="103085" y="88074"/>
                </a:lnTo>
                <a:lnTo>
                  <a:pt x="108259" y="94926"/>
                </a:lnTo>
                <a:lnTo>
                  <a:pt x="114606" y="100445"/>
                </a:lnTo>
                <a:lnTo>
                  <a:pt x="121622" y="102453"/>
                </a:lnTo>
                <a:lnTo>
                  <a:pt x="128803" y="98767"/>
                </a:lnTo>
                <a:lnTo>
                  <a:pt x="135281" y="90482"/>
                </a:lnTo>
                <a:lnTo>
                  <a:pt x="140366" y="80689"/>
                </a:lnTo>
                <a:lnTo>
                  <a:pt x="143880" y="70153"/>
                </a:lnTo>
                <a:lnTo>
                  <a:pt x="145643" y="59639"/>
                </a:lnTo>
                <a:lnTo>
                  <a:pt x="143418" y="54784"/>
                </a:lnTo>
                <a:lnTo>
                  <a:pt x="137323" y="49577"/>
                </a:lnTo>
                <a:lnTo>
                  <a:pt x="129368" y="44623"/>
                </a:lnTo>
                <a:lnTo>
                  <a:pt x="121564" y="40525"/>
                </a:lnTo>
                <a:lnTo>
                  <a:pt x="118946" y="41555"/>
                </a:lnTo>
                <a:lnTo>
                  <a:pt x="114774" y="45453"/>
                </a:lnTo>
                <a:lnTo>
                  <a:pt x="103631" y="56857"/>
                </a:lnTo>
                <a:lnTo>
                  <a:pt x="73151" y="0"/>
                </a:lnTo>
                <a:close/>
              </a:path>
            </a:pathLst>
          </a:custGeom>
          <a:solidFill>
            <a:srgbClr val="E823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8411286" y="4524311"/>
            <a:ext cx="120650" cy="59055"/>
          </a:xfrm>
          <a:custGeom>
            <a:avLst/>
            <a:gdLst/>
            <a:ahLst/>
            <a:cxnLst/>
            <a:rect l="l" t="t" r="r" b="b"/>
            <a:pathLst>
              <a:path w="120650" h="59054">
                <a:moveTo>
                  <a:pt x="90538" y="0"/>
                </a:moveTo>
                <a:lnTo>
                  <a:pt x="80022" y="1117"/>
                </a:lnTo>
                <a:lnTo>
                  <a:pt x="55599" y="9254"/>
                </a:lnTo>
                <a:lnTo>
                  <a:pt x="0" y="29933"/>
                </a:lnTo>
                <a:lnTo>
                  <a:pt x="40792" y="44548"/>
                </a:lnTo>
                <a:lnTo>
                  <a:pt x="59500" y="51029"/>
                </a:lnTo>
                <a:lnTo>
                  <a:pt x="84988" y="58991"/>
                </a:lnTo>
                <a:lnTo>
                  <a:pt x="94208" y="56896"/>
                </a:lnTo>
                <a:lnTo>
                  <a:pt x="101727" y="54470"/>
                </a:lnTo>
                <a:lnTo>
                  <a:pt x="110460" y="50277"/>
                </a:lnTo>
                <a:lnTo>
                  <a:pt x="117060" y="44100"/>
                </a:lnTo>
                <a:lnTo>
                  <a:pt x="120506" y="36343"/>
                </a:lnTo>
                <a:lnTo>
                  <a:pt x="119773" y="27406"/>
                </a:lnTo>
                <a:lnTo>
                  <a:pt x="90538" y="0"/>
                </a:lnTo>
                <a:close/>
              </a:path>
            </a:pathLst>
          </a:custGeom>
          <a:solidFill>
            <a:srgbClr val="E823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8218328" y="4344149"/>
            <a:ext cx="49530" cy="125095"/>
          </a:xfrm>
          <a:custGeom>
            <a:avLst/>
            <a:gdLst/>
            <a:ahLst/>
            <a:cxnLst/>
            <a:rect l="l" t="t" r="r" b="b"/>
            <a:pathLst>
              <a:path w="49529" h="125095">
                <a:moveTo>
                  <a:pt x="45053" y="0"/>
                </a:moveTo>
                <a:lnTo>
                  <a:pt x="6450" y="35729"/>
                </a:lnTo>
                <a:lnTo>
                  <a:pt x="0" y="73872"/>
                </a:lnTo>
                <a:lnTo>
                  <a:pt x="4599" y="93051"/>
                </a:lnTo>
                <a:lnTo>
                  <a:pt x="14134" y="110113"/>
                </a:lnTo>
                <a:lnTo>
                  <a:pt x="27933" y="125095"/>
                </a:lnTo>
                <a:lnTo>
                  <a:pt x="34793" y="96915"/>
                </a:lnTo>
                <a:lnTo>
                  <a:pt x="38315" y="83384"/>
                </a:lnTo>
                <a:lnTo>
                  <a:pt x="42386" y="70192"/>
                </a:lnTo>
                <a:lnTo>
                  <a:pt x="47035" y="53579"/>
                </a:lnTo>
                <a:lnTo>
                  <a:pt x="49320" y="36653"/>
                </a:lnTo>
                <a:lnTo>
                  <a:pt x="48805" y="18948"/>
                </a:lnTo>
                <a:lnTo>
                  <a:pt x="45053" y="0"/>
                </a:lnTo>
                <a:close/>
              </a:path>
            </a:pathLst>
          </a:custGeom>
          <a:solidFill>
            <a:srgbClr val="E823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8218678" y="4635893"/>
            <a:ext cx="50165" cy="126364"/>
          </a:xfrm>
          <a:custGeom>
            <a:avLst/>
            <a:gdLst/>
            <a:ahLst/>
            <a:cxnLst/>
            <a:rect l="l" t="t" r="r" b="b"/>
            <a:pathLst>
              <a:path w="50165" h="126364">
                <a:moveTo>
                  <a:pt x="32308" y="0"/>
                </a:moveTo>
                <a:lnTo>
                  <a:pt x="16421" y="15283"/>
                </a:lnTo>
                <a:lnTo>
                  <a:pt x="5767" y="32016"/>
                </a:lnTo>
                <a:lnTo>
                  <a:pt x="306" y="50388"/>
                </a:lnTo>
                <a:lnTo>
                  <a:pt x="0" y="70586"/>
                </a:lnTo>
                <a:lnTo>
                  <a:pt x="4431" y="88420"/>
                </a:lnTo>
                <a:lnTo>
                  <a:pt x="13261" y="103362"/>
                </a:lnTo>
                <a:lnTo>
                  <a:pt x="26021" y="115860"/>
                </a:lnTo>
                <a:lnTo>
                  <a:pt x="42240" y="126364"/>
                </a:lnTo>
                <a:lnTo>
                  <a:pt x="49593" y="93895"/>
                </a:lnTo>
                <a:lnTo>
                  <a:pt x="43094" y="62939"/>
                </a:lnTo>
                <a:lnTo>
                  <a:pt x="33685" y="32105"/>
                </a:lnTo>
                <a:lnTo>
                  <a:pt x="32308" y="0"/>
                </a:lnTo>
                <a:close/>
              </a:path>
            </a:pathLst>
          </a:custGeom>
          <a:solidFill>
            <a:srgbClr val="E823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8168113" y="5951118"/>
            <a:ext cx="49530" cy="110489"/>
          </a:xfrm>
          <a:custGeom>
            <a:avLst/>
            <a:gdLst/>
            <a:ahLst/>
            <a:cxnLst/>
            <a:rect l="l" t="t" r="r" b="b"/>
            <a:pathLst>
              <a:path w="49529" h="110489">
                <a:moveTo>
                  <a:pt x="25914" y="0"/>
                </a:moveTo>
                <a:lnTo>
                  <a:pt x="6588" y="37413"/>
                </a:lnTo>
                <a:lnTo>
                  <a:pt x="0" y="66238"/>
                </a:lnTo>
                <a:lnTo>
                  <a:pt x="6194" y="89484"/>
                </a:lnTo>
                <a:lnTo>
                  <a:pt x="25215" y="110159"/>
                </a:lnTo>
                <a:lnTo>
                  <a:pt x="41407" y="93780"/>
                </a:lnTo>
                <a:lnTo>
                  <a:pt x="49263" y="78097"/>
                </a:lnTo>
                <a:lnTo>
                  <a:pt x="49393" y="60916"/>
                </a:lnTo>
                <a:lnTo>
                  <a:pt x="42411" y="40043"/>
                </a:lnTo>
                <a:lnTo>
                  <a:pt x="25914" y="0"/>
                </a:lnTo>
                <a:close/>
              </a:path>
            </a:pathLst>
          </a:custGeom>
          <a:solidFill>
            <a:srgbClr val="E823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8168400" y="3047733"/>
            <a:ext cx="49530" cy="111125"/>
          </a:xfrm>
          <a:custGeom>
            <a:avLst/>
            <a:gdLst/>
            <a:ahLst/>
            <a:cxnLst/>
            <a:rect l="l" t="t" r="r" b="b"/>
            <a:pathLst>
              <a:path w="49529" h="111125">
                <a:moveTo>
                  <a:pt x="24560" y="0"/>
                </a:moveTo>
                <a:lnTo>
                  <a:pt x="9186" y="14281"/>
                </a:lnTo>
                <a:lnTo>
                  <a:pt x="1100" y="29235"/>
                </a:lnTo>
                <a:lnTo>
                  <a:pt x="0" y="45884"/>
                </a:lnTo>
                <a:lnTo>
                  <a:pt x="5586" y="65252"/>
                </a:lnTo>
                <a:lnTo>
                  <a:pt x="24598" y="110705"/>
                </a:lnTo>
                <a:lnTo>
                  <a:pt x="42960" y="66615"/>
                </a:lnTo>
                <a:lnTo>
                  <a:pt x="49063" y="37264"/>
                </a:lnTo>
                <a:lnTo>
                  <a:pt x="42923" y="16958"/>
                </a:lnTo>
                <a:lnTo>
                  <a:pt x="24560" y="0"/>
                </a:lnTo>
                <a:close/>
              </a:path>
            </a:pathLst>
          </a:custGeom>
          <a:solidFill>
            <a:srgbClr val="E823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8015516" y="4395609"/>
            <a:ext cx="259079" cy="320040"/>
          </a:xfrm>
          <a:custGeom>
            <a:avLst/>
            <a:gdLst/>
            <a:ahLst/>
            <a:cxnLst/>
            <a:rect l="l" t="t" r="r" b="b"/>
            <a:pathLst>
              <a:path w="259079" h="320039">
                <a:moveTo>
                  <a:pt x="113144" y="159918"/>
                </a:moveTo>
                <a:lnTo>
                  <a:pt x="112661" y="156502"/>
                </a:lnTo>
                <a:lnTo>
                  <a:pt x="51904" y="144284"/>
                </a:lnTo>
                <a:lnTo>
                  <a:pt x="25704" y="139382"/>
                </a:lnTo>
                <a:lnTo>
                  <a:pt x="17970" y="139242"/>
                </a:lnTo>
                <a:lnTo>
                  <a:pt x="7480" y="146138"/>
                </a:lnTo>
                <a:lnTo>
                  <a:pt x="0" y="153860"/>
                </a:lnTo>
                <a:lnTo>
                  <a:pt x="774" y="165125"/>
                </a:lnTo>
                <a:lnTo>
                  <a:pt x="9055" y="172529"/>
                </a:lnTo>
                <a:lnTo>
                  <a:pt x="22580" y="177584"/>
                </a:lnTo>
                <a:lnTo>
                  <a:pt x="31724" y="176618"/>
                </a:lnTo>
                <a:lnTo>
                  <a:pt x="58026" y="171589"/>
                </a:lnTo>
                <a:lnTo>
                  <a:pt x="113144" y="159918"/>
                </a:lnTo>
                <a:close/>
              </a:path>
              <a:path w="259079" h="320039">
                <a:moveTo>
                  <a:pt x="138214" y="165379"/>
                </a:moveTo>
                <a:lnTo>
                  <a:pt x="111112" y="182308"/>
                </a:lnTo>
                <a:lnTo>
                  <a:pt x="97980" y="190830"/>
                </a:lnTo>
                <a:lnTo>
                  <a:pt x="85318" y="199847"/>
                </a:lnTo>
                <a:lnTo>
                  <a:pt x="75349" y="207670"/>
                </a:lnTo>
                <a:lnTo>
                  <a:pt x="65214" y="214604"/>
                </a:lnTo>
                <a:lnTo>
                  <a:pt x="53924" y="219087"/>
                </a:lnTo>
                <a:lnTo>
                  <a:pt x="40462" y="219595"/>
                </a:lnTo>
                <a:lnTo>
                  <a:pt x="36093" y="218998"/>
                </a:lnTo>
                <a:lnTo>
                  <a:pt x="25527" y="229908"/>
                </a:lnTo>
                <a:lnTo>
                  <a:pt x="27241" y="242011"/>
                </a:lnTo>
                <a:lnTo>
                  <a:pt x="33375" y="252603"/>
                </a:lnTo>
                <a:lnTo>
                  <a:pt x="40005" y="255130"/>
                </a:lnTo>
                <a:lnTo>
                  <a:pt x="51015" y="256781"/>
                </a:lnTo>
                <a:lnTo>
                  <a:pt x="60579" y="253631"/>
                </a:lnTo>
                <a:lnTo>
                  <a:pt x="69011" y="247129"/>
                </a:lnTo>
                <a:lnTo>
                  <a:pt x="76631" y="238671"/>
                </a:lnTo>
                <a:lnTo>
                  <a:pt x="138214" y="165379"/>
                </a:lnTo>
                <a:close/>
              </a:path>
              <a:path w="259079" h="320039">
                <a:moveTo>
                  <a:pt x="142341" y="144932"/>
                </a:moveTo>
                <a:lnTo>
                  <a:pt x="121539" y="131927"/>
                </a:lnTo>
                <a:lnTo>
                  <a:pt x="104089" y="115760"/>
                </a:lnTo>
                <a:lnTo>
                  <a:pt x="88963" y="97345"/>
                </a:lnTo>
                <a:lnTo>
                  <a:pt x="75107" y="77520"/>
                </a:lnTo>
                <a:lnTo>
                  <a:pt x="69583" y="71462"/>
                </a:lnTo>
                <a:lnTo>
                  <a:pt x="62293" y="66382"/>
                </a:lnTo>
                <a:lnTo>
                  <a:pt x="54102" y="62585"/>
                </a:lnTo>
                <a:lnTo>
                  <a:pt x="45885" y="60337"/>
                </a:lnTo>
                <a:lnTo>
                  <a:pt x="37274" y="60782"/>
                </a:lnTo>
                <a:lnTo>
                  <a:pt x="30683" y="64897"/>
                </a:lnTo>
                <a:lnTo>
                  <a:pt x="26504" y="72021"/>
                </a:lnTo>
                <a:lnTo>
                  <a:pt x="25146" y="81445"/>
                </a:lnTo>
                <a:lnTo>
                  <a:pt x="26847" y="89281"/>
                </a:lnTo>
                <a:lnTo>
                  <a:pt x="31203" y="93878"/>
                </a:lnTo>
                <a:lnTo>
                  <a:pt x="37579" y="96494"/>
                </a:lnTo>
                <a:lnTo>
                  <a:pt x="45339" y="98412"/>
                </a:lnTo>
                <a:lnTo>
                  <a:pt x="55537" y="101688"/>
                </a:lnTo>
                <a:lnTo>
                  <a:pt x="97967" y="125260"/>
                </a:lnTo>
                <a:lnTo>
                  <a:pt x="137325" y="151460"/>
                </a:lnTo>
                <a:lnTo>
                  <a:pt x="142341" y="144932"/>
                </a:lnTo>
                <a:close/>
              </a:path>
              <a:path w="259079" h="320039">
                <a:moveTo>
                  <a:pt x="170256" y="137490"/>
                </a:moveTo>
                <a:lnTo>
                  <a:pt x="151307" y="117843"/>
                </a:lnTo>
                <a:lnTo>
                  <a:pt x="138315" y="95427"/>
                </a:lnTo>
                <a:lnTo>
                  <a:pt x="129959" y="70764"/>
                </a:lnTo>
                <a:lnTo>
                  <a:pt x="123037" y="34798"/>
                </a:lnTo>
                <a:lnTo>
                  <a:pt x="119976" y="25298"/>
                </a:lnTo>
                <a:lnTo>
                  <a:pt x="84251" y="0"/>
                </a:lnTo>
                <a:lnTo>
                  <a:pt x="79463" y="266"/>
                </a:lnTo>
                <a:lnTo>
                  <a:pt x="70993" y="11087"/>
                </a:lnTo>
                <a:lnTo>
                  <a:pt x="71729" y="15976"/>
                </a:lnTo>
                <a:lnTo>
                  <a:pt x="106819" y="63157"/>
                </a:lnTo>
                <a:lnTo>
                  <a:pt x="113284" y="72034"/>
                </a:lnTo>
                <a:lnTo>
                  <a:pt x="119926" y="83426"/>
                </a:lnTo>
                <a:lnTo>
                  <a:pt x="132092" y="106895"/>
                </a:lnTo>
                <a:lnTo>
                  <a:pt x="139065" y="118008"/>
                </a:lnTo>
                <a:lnTo>
                  <a:pt x="144945" y="124714"/>
                </a:lnTo>
                <a:lnTo>
                  <a:pt x="151879" y="130657"/>
                </a:lnTo>
                <a:lnTo>
                  <a:pt x="166535" y="141986"/>
                </a:lnTo>
                <a:lnTo>
                  <a:pt x="170256" y="137490"/>
                </a:lnTo>
                <a:close/>
              </a:path>
              <a:path w="259079" h="320039">
                <a:moveTo>
                  <a:pt x="171424" y="176034"/>
                </a:moveTo>
                <a:lnTo>
                  <a:pt x="139788" y="197332"/>
                </a:lnTo>
                <a:lnTo>
                  <a:pt x="113411" y="245452"/>
                </a:lnTo>
                <a:lnTo>
                  <a:pt x="105333" y="260451"/>
                </a:lnTo>
                <a:lnTo>
                  <a:pt x="94361" y="273380"/>
                </a:lnTo>
                <a:lnTo>
                  <a:pt x="78816" y="283159"/>
                </a:lnTo>
                <a:lnTo>
                  <a:pt x="72605" y="287845"/>
                </a:lnTo>
                <a:lnTo>
                  <a:pt x="70040" y="294347"/>
                </a:lnTo>
                <a:lnTo>
                  <a:pt x="70739" y="301802"/>
                </a:lnTo>
                <a:lnTo>
                  <a:pt x="74307" y="309372"/>
                </a:lnTo>
                <a:lnTo>
                  <a:pt x="80289" y="315925"/>
                </a:lnTo>
                <a:lnTo>
                  <a:pt x="87337" y="319493"/>
                </a:lnTo>
                <a:lnTo>
                  <a:pt x="94792" y="319620"/>
                </a:lnTo>
                <a:lnTo>
                  <a:pt x="102006" y="315836"/>
                </a:lnTo>
                <a:lnTo>
                  <a:pt x="124980" y="276987"/>
                </a:lnTo>
                <a:lnTo>
                  <a:pt x="129108" y="250164"/>
                </a:lnTo>
                <a:lnTo>
                  <a:pt x="134759" y="228815"/>
                </a:lnTo>
                <a:lnTo>
                  <a:pt x="144018" y="209524"/>
                </a:lnTo>
                <a:lnTo>
                  <a:pt x="156400" y="192036"/>
                </a:lnTo>
                <a:lnTo>
                  <a:pt x="171424" y="176034"/>
                </a:lnTo>
                <a:close/>
              </a:path>
              <a:path w="259079" h="320039">
                <a:moveTo>
                  <a:pt x="258775" y="158127"/>
                </a:moveTo>
                <a:lnTo>
                  <a:pt x="186982" y="115862"/>
                </a:lnTo>
                <a:lnTo>
                  <a:pt x="184658" y="117055"/>
                </a:lnTo>
                <a:lnTo>
                  <a:pt x="218935" y="158343"/>
                </a:lnTo>
                <a:lnTo>
                  <a:pt x="178739" y="206946"/>
                </a:lnTo>
                <a:lnTo>
                  <a:pt x="258775" y="158127"/>
                </a:lnTo>
                <a:close/>
              </a:path>
            </a:pathLst>
          </a:custGeom>
          <a:solidFill>
            <a:srgbClr val="E8232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1014182" y="2516416"/>
            <a:ext cx="5080000" cy="3606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9203867" y="2516416"/>
            <a:ext cx="5079999" cy="3606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605977" y="6453949"/>
            <a:ext cx="5896610" cy="5048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3150" spc="-75" b="1">
                <a:latin typeface="Verdana"/>
                <a:cs typeface="Verdana"/>
              </a:rPr>
              <a:t>Caliente </a:t>
            </a:r>
            <a:r>
              <a:rPr dirty="0" sz="3150" spc="-100" b="1">
                <a:latin typeface="Verdana"/>
                <a:cs typeface="Verdana"/>
              </a:rPr>
              <a:t>Group </a:t>
            </a:r>
            <a:r>
              <a:rPr dirty="0" sz="3150" spc="-50" b="1">
                <a:latin typeface="Verdana"/>
                <a:cs typeface="Verdana"/>
              </a:rPr>
              <a:t>Dance</a:t>
            </a:r>
            <a:r>
              <a:rPr dirty="0" sz="3150" spc="-335" b="1">
                <a:latin typeface="Verdana"/>
                <a:cs typeface="Verdana"/>
              </a:rPr>
              <a:t> </a:t>
            </a:r>
            <a:r>
              <a:rPr dirty="0" sz="3150" spc="-100" b="1">
                <a:latin typeface="Verdana"/>
                <a:cs typeface="Verdana"/>
              </a:rPr>
              <a:t>Class</a:t>
            </a:r>
            <a:endParaRPr sz="3150">
              <a:latin typeface="Verdana"/>
              <a:cs typeface="Verdan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698519" y="6309324"/>
            <a:ext cx="6058535" cy="1387475"/>
          </a:xfrm>
          <a:prstGeom prst="rect">
            <a:avLst/>
          </a:prstGeom>
        </p:spPr>
        <p:txBody>
          <a:bodyPr wrap="square" lIns="0" tIns="156210" rIns="0" bIns="0" rtlCol="0" vert="horz">
            <a:spAutoFit/>
          </a:bodyPr>
          <a:lstStyle/>
          <a:p>
            <a:pPr algn="ctr" marL="31750">
              <a:lnSpc>
                <a:spcPct val="100000"/>
              </a:lnSpc>
              <a:spcBef>
                <a:spcPts val="1230"/>
              </a:spcBef>
            </a:pPr>
            <a:r>
              <a:rPr dirty="0" sz="3150" spc="-100" b="1">
                <a:latin typeface="Verdana"/>
                <a:cs typeface="Verdana"/>
              </a:rPr>
              <a:t>Caliente-Group-Dance-Class</a:t>
            </a:r>
            <a:endParaRPr sz="3150">
              <a:latin typeface="Verdana"/>
              <a:cs typeface="Verdana"/>
            </a:endParaRPr>
          </a:p>
          <a:p>
            <a:pPr algn="ctr" marL="12065" marR="35560">
              <a:lnSpc>
                <a:spcPts val="3000"/>
              </a:lnSpc>
              <a:spcBef>
                <a:spcPts val="50"/>
              </a:spcBef>
            </a:pPr>
            <a:r>
              <a:rPr dirty="0" sz="1800" spc="-75" b="1">
                <a:latin typeface="Verdana"/>
                <a:cs typeface="Verdana"/>
              </a:rPr>
              <a:t>Caliente </a:t>
            </a:r>
            <a:r>
              <a:rPr dirty="0" sz="1800" spc="-80" b="1">
                <a:latin typeface="Verdana"/>
                <a:cs typeface="Verdana"/>
              </a:rPr>
              <a:t>Group </a:t>
            </a:r>
            <a:r>
              <a:rPr dirty="0" sz="1800" spc="-55" b="1">
                <a:latin typeface="Verdana"/>
                <a:cs typeface="Verdana"/>
              </a:rPr>
              <a:t>Dance </a:t>
            </a:r>
            <a:r>
              <a:rPr dirty="0" sz="1800" spc="-100" b="1">
                <a:latin typeface="Verdana"/>
                <a:cs typeface="Verdana"/>
              </a:rPr>
              <a:t>Class </a:t>
            </a:r>
            <a:r>
              <a:rPr dirty="0" sz="1800" spc="-85" b="1">
                <a:latin typeface="Verdana"/>
                <a:cs typeface="Verdana"/>
              </a:rPr>
              <a:t>at </a:t>
            </a:r>
            <a:r>
              <a:rPr dirty="0" sz="1800" spc="-55" b="1">
                <a:latin typeface="Verdana"/>
                <a:cs typeface="Verdana"/>
              </a:rPr>
              <a:t>Dance </a:t>
            </a:r>
            <a:r>
              <a:rPr dirty="0" sz="1800" spc="-70" b="1">
                <a:latin typeface="Verdana"/>
                <a:cs typeface="Verdana"/>
              </a:rPr>
              <a:t>Amor</a:t>
            </a:r>
            <a:r>
              <a:rPr dirty="0" sz="1800" spc="-405" b="1">
                <a:latin typeface="Verdana"/>
                <a:cs typeface="Verdana"/>
              </a:rPr>
              <a:t> </a:t>
            </a:r>
            <a:r>
              <a:rPr dirty="0" sz="1800" spc="-70" b="1">
                <a:latin typeface="Verdana"/>
                <a:cs typeface="Verdana"/>
              </a:rPr>
              <a:t>Annual  </a:t>
            </a:r>
            <a:r>
              <a:rPr dirty="0" sz="1800" spc="-75" b="1">
                <a:latin typeface="Verdana"/>
                <a:cs typeface="Verdana"/>
              </a:rPr>
              <a:t>8th Birthday </a:t>
            </a:r>
            <a:r>
              <a:rPr dirty="0" sz="1800" spc="-100" b="1">
                <a:latin typeface="Verdana"/>
                <a:cs typeface="Verdana"/>
              </a:rPr>
              <a:t>Gala</a:t>
            </a:r>
            <a:r>
              <a:rPr dirty="0" sz="1800" spc="-215" b="1">
                <a:latin typeface="Verdana"/>
                <a:cs typeface="Verdana"/>
              </a:rPr>
              <a:t> </a:t>
            </a:r>
            <a:r>
              <a:rPr dirty="0" sz="1800" spc="-65" b="1">
                <a:latin typeface="Verdana"/>
                <a:cs typeface="Verdana"/>
              </a:rPr>
              <a:t>BAll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99678" y="7206344"/>
            <a:ext cx="590931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80" b="1">
                <a:latin typeface="Verdana"/>
                <a:cs typeface="Verdana"/>
              </a:rPr>
              <a:t>Guest </a:t>
            </a:r>
            <a:r>
              <a:rPr dirty="0" sz="1800" spc="-70" b="1">
                <a:latin typeface="Verdana"/>
                <a:cs typeface="Verdana"/>
              </a:rPr>
              <a:t>participating </a:t>
            </a:r>
            <a:r>
              <a:rPr dirty="0" sz="1800" spc="-75" b="1">
                <a:latin typeface="Verdana"/>
                <a:cs typeface="Verdana"/>
              </a:rPr>
              <a:t>in Caliente </a:t>
            </a:r>
            <a:r>
              <a:rPr dirty="0" sz="1800" spc="-80" b="1">
                <a:latin typeface="Verdana"/>
                <a:cs typeface="Verdana"/>
              </a:rPr>
              <a:t>Group </a:t>
            </a:r>
            <a:r>
              <a:rPr dirty="0" sz="1800" spc="-55" b="1">
                <a:latin typeface="Verdana"/>
                <a:cs typeface="Verdana"/>
              </a:rPr>
              <a:t>Dance</a:t>
            </a:r>
            <a:r>
              <a:rPr dirty="0" sz="1800" spc="-355" b="1">
                <a:latin typeface="Verdana"/>
                <a:cs typeface="Verdana"/>
              </a:rPr>
              <a:t> </a:t>
            </a:r>
            <a:r>
              <a:rPr dirty="0" sz="1800" spc="-100" b="1">
                <a:latin typeface="Verdana"/>
                <a:cs typeface="Verdana"/>
              </a:rPr>
              <a:t>Class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700" y="1721751"/>
            <a:ext cx="15227300" cy="62538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2700" y="1721751"/>
            <a:ext cx="15227300" cy="6254115"/>
          </a:xfrm>
          <a:custGeom>
            <a:avLst/>
            <a:gdLst/>
            <a:ahLst/>
            <a:cxnLst/>
            <a:rect l="l" t="t" r="r" b="b"/>
            <a:pathLst>
              <a:path w="15227300" h="6254115">
                <a:moveTo>
                  <a:pt x="15227300" y="0"/>
                </a:moveTo>
                <a:lnTo>
                  <a:pt x="0" y="0"/>
                </a:lnTo>
                <a:lnTo>
                  <a:pt x="0" y="6253848"/>
                </a:lnTo>
                <a:lnTo>
                  <a:pt x="15227300" y="6253848"/>
                </a:lnTo>
                <a:lnTo>
                  <a:pt x="15227300" y="0"/>
                </a:lnTo>
                <a:close/>
              </a:path>
            </a:pathLst>
          </a:custGeom>
          <a:solidFill>
            <a:srgbClr val="000000">
              <a:alpha val="6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538145" y="4848682"/>
            <a:ext cx="10189210" cy="2533650"/>
          </a:xfrm>
          <a:prstGeom prst="rect">
            <a:avLst/>
          </a:prstGeom>
          <a:solidFill>
            <a:srgbClr val="000000">
              <a:alpha val="69999"/>
            </a:srgbClr>
          </a:solidFill>
          <a:ln w="12700">
            <a:solidFill>
              <a:srgbClr val="FFFFFF"/>
            </a:solidFill>
          </a:ln>
        </p:spPr>
        <p:txBody>
          <a:bodyPr wrap="square" lIns="0" tIns="444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2450">
              <a:latin typeface="Times New Roman"/>
              <a:cs typeface="Times New Roman"/>
            </a:endParaRPr>
          </a:p>
          <a:p>
            <a:pPr algn="ctr" marR="1270">
              <a:lnSpc>
                <a:spcPct val="100000"/>
              </a:lnSpc>
            </a:pPr>
            <a:r>
              <a:rPr dirty="0" sz="1800" spc="-125" b="1">
                <a:solidFill>
                  <a:srgbClr val="FFFFFF"/>
                </a:solidFill>
                <a:latin typeface="Verdana"/>
                <a:cs typeface="Verdana"/>
              </a:rPr>
              <a:t>https://adelaideweddingdance.com.au/group-dance-classes/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45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</a:pPr>
            <a:r>
              <a:rPr dirty="0" sz="2450" spc="-120" b="1">
                <a:solidFill>
                  <a:srgbClr val="FFFFFF"/>
                </a:solidFill>
                <a:latin typeface="Verdana"/>
                <a:cs typeface="Verdana"/>
              </a:rPr>
              <a:t>Phone: </a:t>
            </a:r>
            <a:r>
              <a:rPr dirty="0" sz="2450" spc="-300" b="1">
                <a:solidFill>
                  <a:srgbClr val="FFFFFF"/>
                </a:solidFill>
                <a:latin typeface="Verdana"/>
                <a:cs typeface="Verdana"/>
              </a:rPr>
              <a:t>(08) </a:t>
            </a:r>
            <a:r>
              <a:rPr dirty="0" sz="2450" spc="-270" b="1">
                <a:solidFill>
                  <a:srgbClr val="FFFFFF"/>
                </a:solidFill>
                <a:latin typeface="Verdana"/>
                <a:cs typeface="Verdana"/>
              </a:rPr>
              <a:t>8223 </a:t>
            </a:r>
            <a:r>
              <a:rPr dirty="0" sz="2450" spc="-160" b="1">
                <a:solidFill>
                  <a:srgbClr val="FFFFFF"/>
                </a:solidFill>
                <a:latin typeface="Verdana"/>
                <a:cs typeface="Verdana"/>
              </a:rPr>
              <a:t>7848 </a:t>
            </a:r>
            <a:r>
              <a:rPr dirty="0" sz="2450" spc="-145" b="1">
                <a:solidFill>
                  <a:srgbClr val="FFFFFF"/>
                </a:solidFill>
                <a:latin typeface="Verdana"/>
                <a:cs typeface="Verdana"/>
              </a:rPr>
              <a:t>or </a:t>
            </a:r>
            <a:r>
              <a:rPr dirty="0" sz="2450" spc="-200" b="1">
                <a:solidFill>
                  <a:srgbClr val="FFFFFF"/>
                </a:solidFill>
                <a:latin typeface="Verdana"/>
                <a:cs typeface="Verdana"/>
              </a:rPr>
              <a:t>0423 </a:t>
            </a:r>
            <a:r>
              <a:rPr dirty="0" sz="2450" spc="-285" b="1">
                <a:solidFill>
                  <a:srgbClr val="FFFFFF"/>
                </a:solidFill>
                <a:latin typeface="Verdana"/>
                <a:cs typeface="Verdana"/>
              </a:rPr>
              <a:t>593</a:t>
            </a:r>
            <a:r>
              <a:rPr dirty="0" sz="2450" spc="70" b="1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45" b="1">
                <a:solidFill>
                  <a:srgbClr val="FFFFFF"/>
                </a:solidFill>
                <a:latin typeface="Verdana"/>
                <a:cs typeface="Verdana"/>
              </a:rPr>
              <a:t>022</a:t>
            </a:r>
            <a:endParaRPr sz="245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1155"/>
              </a:spcBef>
            </a:pPr>
            <a:r>
              <a:rPr dirty="0" sz="2450" spc="-140" b="1">
                <a:solidFill>
                  <a:srgbClr val="FFFFFF"/>
                </a:solidFill>
                <a:latin typeface="Verdana"/>
                <a:cs typeface="Verdana"/>
              </a:rPr>
              <a:t>Email:</a:t>
            </a:r>
            <a:r>
              <a:rPr dirty="0" sz="2450" spc="-160" b="1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90" b="1">
                <a:solidFill>
                  <a:srgbClr val="FFFFFF"/>
                </a:solidFill>
                <a:latin typeface="Verdana"/>
                <a:cs typeface="Verdana"/>
                <a:hlinkClick r:id="rId3"/>
              </a:rPr>
              <a:t>be-unique@adelaideweddingdance.com.au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spc="-130"/>
              <a:t>C</a:t>
            </a:r>
            <a:r>
              <a:rPr dirty="0" spc="-260"/>
              <a:t>ON</a:t>
            </a:r>
            <a:r>
              <a:rPr dirty="0" spc="-1445"/>
              <a:t>T</a:t>
            </a:r>
            <a:r>
              <a:rPr dirty="0" spc="-455"/>
              <a:t>A</a:t>
            </a:r>
            <a:r>
              <a:rPr dirty="0" spc="-40"/>
              <a:t>C</a:t>
            </a:r>
            <a:r>
              <a:rPr dirty="0" spc="-994"/>
              <a:t>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721751"/>
            <a:ext cx="15240000" cy="6254115"/>
            <a:chOff x="0" y="1721751"/>
            <a:chExt cx="15240000" cy="6254115"/>
          </a:xfrm>
        </p:grpSpPr>
        <p:sp>
          <p:nvSpPr>
            <p:cNvPr id="3" name="object 3"/>
            <p:cNvSpPr/>
            <p:nvPr/>
          </p:nvSpPr>
          <p:spPr>
            <a:xfrm>
              <a:off x="0" y="1721751"/>
              <a:ext cx="15240000" cy="625384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0" y="1721751"/>
              <a:ext cx="15240000" cy="6254115"/>
            </a:xfrm>
            <a:custGeom>
              <a:avLst/>
              <a:gdLst/>
              <a:ahLst/>
              <a:cxnLst/>
              <a:rect l="l" t="t" r="r" b="b"/>
              <a:pathLst>
                <a:path w="15240000" h="6254115">
                  <a:moveTo>
                    <a:pt x="15240000" y="0"/>
                  </a:moveTo>
                  <a:lnTo>
                    <a:pt x="0" y="0"/>
                  </a:lnTo>
                  <a:lnTo>
                    <a:pt x="0" y="6253848"/>
                  </a:lnTo>
                  <a:lnTo>
                    <a:pt x="15240000" y="6253848"/>
                  </a:lnTo>
                  <a:lnTo>
                    <a:pt x="15240000" y="0"/>
                  </a:lnTo>
                  <a:close/>
                </a:path>
              </a:pathLst>
            </a:custGeom>
            <a:solidFill>
              <a:srgbClr val="000000">
                <a:alpha val="6999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/>
          <p:nvPr/>
        </p:nvSpPr>
        <p:spPr>
          <a:xfrm>
            <a:off x="2179624" y="5851852"/>
            <a:ext cx="10866755" cy="441959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700" spc="-165" b="1">
                <a:solidFill>
                  <a:srgbClr val="FFFFFF"/>
                </a:solidFill>
                <a:latin typeface="Verdana"/>
                <a:cs typeface="Verdana"/>
              </a:rPr>
              <a:t>https://adelaideweddingdance.com.au/group-dance-classes/</a:t>
            </a:r>
            <a:endParaRPr sz="27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63748" y="3495979"/>
            <a:ext cx="10113010" cy="196596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2700" spc="-520" b="1">
                <a:solidFill>
                  <a:srgbClr val="FFFFFF"/>
                </a:solidFill>
                <a:latin typeface="Verdana"/>
                <a:cs typeface="Verdana"/>
              </a:rPr>
              <a:t>THANK</a:t>
            </a:r>
            <a:r>
              <a:rPr dirty="0" sz="12700" spc="-905" b="1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12700" spc="-560" b="1">
                <a:solidFill>
                  <a:srgbClr val="FFFFFF"/>
                </a:solidFill>
                <a:latin typeface="Verdana"/>
                <a:cs typeface="Verdana"/>
              </a:rPr>
              <a:t>YOU</a:t>
            </a:r>
            <a:endParaRPr sz="127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WEEDING DANCE</dc:title>
  <dcterms:created xsi:type="dcterms:W3CDTF">2021-08-18T14:24:12Z</dcterms:created>
  <dcterms:modified xsi:type="dcterms:W3CDTF">2021-08-18T14:24:12Z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2021-08-18T00:00:00Z</vt:filetime>
  </property>
  <property fmtid="{D5CDD505-2E9C-101B-9397-08002B2CF9AE}" pid="3" name="Creator">
    <vt:lpwstr>Adobe Illustrator CC 23.0 (Windows)</vt:lpwstr>
  </property>
  <property fmtid="{D5CDD505-2E9C-101B-9397-08002B2CF9AE}" pid="4" name="LastSaved">
    <vt:filetime>2021-08-18T00:00:00Z</vt:filetime>
  </property>
</Properties>
</file>