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79a442ae5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79a442ae5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79a442ae5f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79a442ae5f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79a442ae5f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79a442ae5f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79a442ae5f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79a442ae5f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www.orbitgraphics.com/background-remov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phlearn.com/tutorial/skin-retouching-basics-photosho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337475"/>
            <a:ext cx="8520600" cy="205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Image Background Removal Online in USA | ORBIT GRAPHICS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idx="1" type="body"/>
          </p:nvPr>
        </p:nvSpPr>
        <p:spPr>
          <a:xfrm>
            <a:off x="311700" y="503975"/>
            <a:ext cx="8520600" cy="4065000"/>
          </a:xfrm>
          <a:prstGeom prst="rect">
            <a:avLst/>
          </a:prstGeom>
        </p:spPr>
        <p:txBody>
          <a:bodyPr anchorCtr="0" anchor="t" bIns="91425" lIns="91425" spcFirstLastPara="1" rIns="91425" wrap="square" tIns="91425">
            <a:normAutofit fontScale="85000"/>
          </a:bodyPr>
          <a:lstStyle/>
          <a:p>
            <a:pPr indent="0" lvl="0" marL="0" rtl="0" algn="l">
              <a:spcBef>
                <a:spcPts val="1200"/>
              </a:spcBef>
              <a:spcAft>
                <a:spcPts val="0"/>
              </a:spcAft>
              <a:buClr>
                <a:schemeClr val="dk1"/>
              </a:buClr>
              <a:buSzPct val="61111"/>
              <a:buFont typeface="Arial"/>
              <a:buNone/>
            </a:pPr>
            <a:r>
              <a:rPr lang="en"/>
              <a:t>In a nutshell, any eCommerce merchant can benefit from this </a:t>
            </a:r>
            <a:r>
              <a:rPr lang="en" u="sng">
                <a:solidFill>
                  <a:schemeClr val="hlink"/>
                </a:solidFill>
                <a:hlinkClick r:id="rId3"/>
              </a:rPr>
              <a:t>image background removal</a:t>
            </a:r>
            <a:r>
              <a:rPr lang="en"/>
              <a:t> online. It's a tedious job to edit, particularly on large batches of images, for creating buying intensive product photographs. Photo editing ability and detail care needs for doing this. Ordinarily, it's impossible for retailers since they need to focus more on business development.</a:t>
            </a:r>
            <a:endParaRPr/>
          </a:p>
          <a:p>
            <a:pPr indent="0" lvl="0" marL="0" rtl="0" algn="l">
              <a:spcBef>
                <a:spcPts val="1200"/>
              </a:spcBef>
              <a:spcAft>
                <a:spcPts val="0"/>
              </a:spcAft>
              <a:buClr>
                <a:schemeClr val="dk1"/>
              </a:buClr>
              <a:buSzPct val="61111"/>
              <a:buFont typeface="Arial"/>
              <a:buNone/>
            </a:pPr>
            <a:r>
              <a:rPr lang="en"/>
              <a:t> </a:t>
            </a:r>
            <a:endParaRPr/>
          </a:p>
          <a:p>
            <a:pPr indent="0" lvl="0" marL="0" rtl="0" algn="l">
              <a:spcBef>
                <a:spcPts val="1200"/>
              </a:spcBef>
              <a:spcAft>
                <a:spcPts val="0"/>
              </a:spcAft>
              <a:buClr>
                <a:schemeClr val="dk1"/>
              </a:buClr>
              <a:buSzPct val="61111"/>
              <a:buFont typeface="Arial"/>
              <a:buNone/>
            </a:pPr>
            <a:r>
              <a:rPr lang="en"/>
              <a:t>So, to eliminate product photographs background, a professional picture editing business may assist them greatly. Additionally, it can help create a more uniform, consistent look to all or any merchandise pictures on your website. This, then, creates a predictable and effortless user interface which will help online consumers see and purchase your merchandise.</a:t>
            </a:r>
            <a:endParaRPr/>
          </a:p>
          <a:p>
            <a:pPr indent="0" lvl="0" marL="0" rtl="0" algn="l">
              <a:spcBef>
                <a:spcPts val="1200"/>
              </a:spcBef>
              <a:spcAft>
                <a:spcPts val="0"/>
              </a:spcAft>
              <a:buClr>
                <a:schemeClr val="dk1"/>
              </a:buClr>
              <a:buSzPct val="61111"/>
              <a:buFont typeface="Arial"/>
              <a:buNone/>
            </a:pPr>
            <a:r>
              <a:rPr lang="en"/>
              <a:t> </a:t>
            </a:r>
            <a:endParaRPr/>
          </a:p>
          <a:p>
            <a:pPr indent="0" lvl="0" marL="0" rtl="0" algn="l">
              <a:spcBef>
                <a:spcPts val="1200"/>
              </a:spcBef>
              <a:spcAft>
                <a:spcPts val="1200"/>
              </a:spcAft>
              <a:buNone/>
            </a:pPr>
            <a:r>
              <a:rPr lang="en"/>
              <a:t>Whether you've got a single picture or a batch of files from your most recent photoshoot, it doesn't matter to us.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5"/>
          <p:cNvSpPr txBox="1"/>
          <p:nvPr>
            <p:ph idx="1" type="body"/>
          </p:nvPr>
        </p:nvSpPr>
        <p:spPr>
          <a:xfrm>
            <a:off x="311700" y="503975"/>
            <a:ext cx="8520600" cy="4065000"/>
          </a:xfrm>
          <a:prstGeom prst="rect">
            <a:avLst/>
          </a:prstGeom>
        </p:spPr>
        <p:txBody>
          <a:bodyPr anchorCtr="0" anchor="t" bIns="91425" lIns="91425" spcFirstLastPara="1" rIns="91425" wrap="square" tIns="91425">
            <a:normAutofit fontScale="70000" lnSpcReduction="20000"/>
          </a:bodyPr>
          <a:lstStyle/>
          <a:p>
            <a:pPr indent="0" lvl="0" marL="0" rtl="0" algn="l">
              <a:spcBef>
                <a:spcPts val="1200"/>
              </a:spcBef>
              <a:spcAft>
                <a:spcPts val="0"/>
              </a:spcAft>
              <a:buClr>
                <a:schemeClr val="dk1"/>
              </a:buClr>
              <a:buSzPct val="61111"/>
              <a:buFont typeface="Arial"/>
              <a:buNone/>
            </a:pPr>
            <a:r>
              <a:rPr b="1" lang="en"/>
              <a:t>I need only a transparent background picture; will your company do this?</a:t>
            </a:r>
            <a:endParaRPr b="1"/>
          </a:p>
          <a:p>
            <a:pPr indent="0" lvl="0" marL="0" rtl="0" algn="l">
              <a:spcBef>
                <a:spcPts val="1200"/>
              </a:spcBef>
              <a:spcAft>
                <a:spcPts val="0"/>
              </a:spcAft>
              <a:buClr>
                <a:schemeClr val="dk1"/>
              </a:buClr>
              <a:buSzPct val="61111"/>
              <a:buFont typeface="Arial"/>
              <a:buNone/>
            </a:pPr>
            <a:r>
              <a:rPr lang="en"/>
              <a:t>Naturally, we offer all types of background removal service. It includes a translucent background, white background. You can also put your object over a completely new background and much more</a:t>
            </a:r>
            <a:endParaRPr/>
          </a:p>
          <a:p>
            <a:pPr indent="0" lvl="0" marL="0" rtl="0" algn="l">
              <a:spcBef>
                <a:spcPts val="1200"/>
              </a:spcBef>
              <a:spcAft>
                <a:spcPts val="0"/>
              </a:spcAft>
              <a:buClr>
                <a:schemeClr val="dk1"/>
              </a:buClr>
              <a:buSzPct val="61111"/>
              <a:buFont typeface="Arial"/>
              <a:buNone/>
            </a:pPr>
            <a:r>
              <a:rPr lang="en"/>
              <a:t> </a:t>
            </a:r>
            <a:endParaRPr/>
          </a:p>
          <a:p>
            <a:pPr indent="0" lvl="0" marL="0" rtl="0" algn="l">
              <a:spcBef>
                <a:spcPts val="1200"/>
              </a:spcBef>
              <a:spcAft>
                <a:spcPts val="0"/>
              </a:spcAft>
              <a:buClr>
                <a:schemeClr val="dk1"/>
              </a:buClr>
              <a:buSzPct val="61111"/>
              <a:buFont typeface="Arial"/>
              <a:buNone/>
            </a:pPr>
            <a:r>
              <a:rPr b="1" lang="en"/>
              <a:t>I'm a little photographer; I need a single picture or low volume image editing; can you supply it?</a:t>
            </a:r>
            <a:endParaRPr b="1"/>
          </a:p>
          <a:p>
            <a:pPr indent="0" lvl="0" marL="0" rtl="0" algn="l">
              <a:spcBef>
                <a:spcPts val="1200"/>
              </a:spcBef>
              <a:spcAft>
                <a:spcPts val="0"/>
              </a:spcAft>
              <a:buClr>
                <a:schemeClr val="dk1"/>
              </a:buClr>
              <a:buSzPct val="61111"/>
              <a:buFont typeface="Arial"/>
              <a:buNone/>
            </a:pPr>
            <a:r>
              <a:rPr lang="en"/>
              <a:t>Sure, we appreciate every customer alike. It doesn't matter to us if you ship us single images or bulk sizes. We appreciate each one alike. And it's guaranteed; you may get a high quality photo editing service that will fulfill your own satisfaction.</a:t>
            </a:r>
            <a:endParaRPr/>
          </a:p>
          <a:p>
            <a:pPr indent="0" lvl="0" marL="0" rtl="0" algn="l">
              <a:spcBef>
                <a:spcPts val="1200"/>
              </a:spcBef>
              <a:spcAft>
                <a:spcPts val="0"/>
              </a:spcAft>
              <a:buClr>
                <a:schemeClr val="dk1"/>
              </a:buClr>
              <a:buSzPct val="61111"/>
              <a:buFont typeface="Arial"/>
              <a:buNone/>
            </a:pPr>
            <a:r>
              <a:rPr lang="en"/>
              <a:t> </a:t>
            </a:r>
            <a:endParaRPr/>
          </a:p>
          <a:p>
            <a:pPr indent="0" lvl="0" marL="0" rtl="0" algn="l">
              <a:spcBef>
                <a:spcPts val="1200"/>
              </a:spcBef>
              <a:spcAft>
                <a:spcPts val="0"/>
              </a:spcAft>
              <a:buClr>
                <a:schemeClr val="dk1"/>
              </a:buClr>
              <a:buSzPct val="61111"/>
              <a:buFont typeface="Arial"/>
              <a:buNone/>
            </a:pPr>
            <a:r>
              <a:rPr b="1" lang="en"/>
              <a:t>For a rush shipping project, what's going to be your bill?</a:t>
            </a:r>
            <a:endParaRPr b="1"/>
          </a:p>
          <a:p>
            <a:pPr indent="0" lvl="0" marL="0" rtl="0" algn="l">
              <a:spcBef>
                <a:spcPts val="1200"/>
              </a:spcBef>
              <a:spcAft>
                <a:spcPts val="0"/>
              </a:spcAft>
              <a:buClr>
                <a:schemeClr val="dk1"/>
              </a:buClr>
              <a:buSzPct val="61111"/>
              <a:buFont typeface="Arial"/>
              <a:buNone/>
            </a:pPr>
            <a:r>
              <a:rPr lang="en"/>
              <a:t>Well, we can provide a rush job record with satisfaction guaranteed service. However, you should pay a bit more than our regular pricing. How much we'll control; basically, it depends upon image size, editing demands. But something we could assure you; you may get quite competitive pricing from us.</a:t>
            </a:r>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6"/>
          <p:cNvSpPr txBox="1"/>
          <p:nvPr>
            <p:ph idx="1" type="body"/>
          </p:nvPr>
        </p:nvSpPr>
        <p:spPr>
          <a:xfrm>
            <a:off x="311700" y="503975"/>
            <a:ext cx="8520600" cy="4065000"/>
          </a:xfrm>
          <a:prstGeom prst="rect">
            <a:avLst/>
          </a:prstGeom>
        </p:spPr>
        <p:txBody>
          <a:bodyPr anchorCtr="0" anchor="t" bIns="91425" lIns="91425" spcFirstLastPara="1" rIns="91425" wrap="square" tIns="91425">
            <a:normAutofit fontScale="85000" lnSpcReduction="10000"/>
          </a:bodyPr>
          <a:lstStyle/>
          <a:p>
            <a:pPr indent="0" lvl="0" marL="0" rtl="0" algn="l">
              <a:spcBef>
                <a:spcPts val="1200"/>
              </a:spcBef>
              <a:spcAft>
                <a:spcPts val="0"/>
              </a:spcAft>
              <a:buClr>
                <a:schemeClr val="dk1"/>
              </a:buClr>
              <a:buSzPct val="61111"/>
              <a:buFont typeface="Arial"/>
              <a:buNone/>
            </a:pPr>
            <a:r>
              <a:rPr b="1" lang="en"/>
              <a:t>Can you supply photo retouching with your photograph background removal solutions?</a:t>
            </a:r>
            <a:endParaRPr b="1"/>
          </a:p>
          <a:p>
            <a:pPr indent="0" lvl="0" marL="0" rtl="0" algn="l">
              <a:spcBef>
                <a:spcPts val="1200"/>
              </a:spcBef>
              <a:spcAft>
                <a:spcPts val="0"/>
              </a:spcAft>
              <a:buClr>
                <a:schemeClr val="dk1"/>
              </a:buClr>
              <a:buSzPct val="61111"/>
              <a:buFont typeface="Arial"/>
              <a:buNone/>
            </a:pPr>
            <a:r>
              <a:rPr lang="en"/>
              <a:t>Should you want a finished edited picture, our team can deliver it flawlessly. Whatever you think, complete editing or remove the first background, we are the best. Yes, when you quote against your product or photography, then we include </a:t>
            </a:r>
            <a:r>
              <a:rPr lang="en" u="sng">
                <a:solidFill>
                  <a:schemeClr val="hlink"/>
                </a:solidFill>
                <a:hlinkClick r:id="rId3"/>
              </a:rPr>
              <a:t>basic retouching</a:t>
            </a:r>
            <a:r>
              <a:rPr lang="en"/>
              <a:t> for each project. However , if you need high-end photo retouching, image manipulation, then notify us before the quote.</a:t>
            </a:r>
            <a:endParaRPr/>
          </a:p>
          <a:p>
            <a:pPr indent="0" lvl="0" marL="0" rtl="0" algn="l">
              <a:spcBef>
                <a:spcPts val="1200"/>
              </a:spcBef>
              <a:spcAft>
                <a:spcPts val="0"/>
              </a:spcAft>
              <a:buClr>
                <a:schemeClr val="dk1"/>
              </a:buClr>
              <a:buSzPct val="61111"/>
              <a:buFont typeface="Arial"/>
              <a:buNone/>
            </a:pPr>
            <a:r>
              <a:rPr lang="en"/>
              <a:t> </a:t>
            </a:r>
            <a:endParaRPr/>
          </a:p>
          <a:p>
            <a:pPr indent="0" lvl="0" marL="0" rtl="0" algn="l">
              <a:spcBef>
                <a:spcPts val="1200"/>
              </a:spcBef>
              <a:spcAft>
                <a:spcPts val="0"/>
              </a:spcAft>
              <a:buClr>
                <a:schemeClr val="dk1"/>
              </a:buClr>
              <a:buSzPct val="61111"/>
              <a:buFont typeface="Arial"/>
              <a:buNone/>
            </a:pPr>
            <a:r>
              <a:rPr b="1" lang="en"/>
              <a:t>Why You Pick Orbit Graphics To Get Cut Out Image?</a:t>
            </a:r>
            <a:endParaRPr b="1"/>
          </a:p>
          <a:p>
            <a:pPr indent="0" lvl="0" marL="0" rtl="0" algn="l">
              <a:spcBef>
                <a:spcPts val="1200"/>
              </a:spcBef>
              <a:spcAft>
                <a:spcPts val="0"/>
              </a:spcAft>
              <a:buClr>
                <a:schemeClr val="dk1"/>
              </a:buClr>
              <a:buSzPct val="61111"/>
              <a:buFont typeface="Arial"/>
              <a:buNone/>
            </a:pPr>
            <a:r>
              <a:rPr lang="en"/>
              <a:t>Firstly, Orbit images is a globally renowned photoshop services firm. Second, we've worked with a number of world-famous media agencies, graphic design agencies, photographers, and e-commerce retailers. We have also worked with printing media, fashion, and other creative agencies for the last 10 decades.</a:t>
            </a:r>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7"/>
          <p:cNvSpPr txBox="1"/>
          <p:nvPr>
            <p:ph idx="1" type="body"/>
          </p:nvPr>
        </p:nvSpPr>
        <p:spPr>
          <a:xfrm>
            <a:off x="311700" y="503975"/>
            <a:ext cx="8520600" cy="4065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Thirdly, we have a highly experienced and skilled photo editors team. And they are ceaselessly giving their best efforts to bring out a fantastic outcome. We can currently deliver 2000 edited images daily, and also the standard turnaround time is 12-24 hours.</a:t>
            </a:r>
            <a:endParaRPr/>
          </a:p>
          <a:p>
            <a:pPr indent="0" lvl="0" marL="0" rtl="0" algn="l">
              <a:spcBef>
                <a:spcPts val="1200"/>
              </a:spcBef>
              <a:spcAft>
                <a:spcPts val="0"/>
              </a:spcAft>
              <a:buNone/>
            </a:pPr>
            <a:r>
              <a:rPr b="1" lang="en"/>
              <a:t>Related Topic</a:t>
            </a:r>
            <a:endParaRPr b="1"/>
          </a:p>
          <a:p>
            <a:pPr indent="0" lvl="0" marL="0" rtl="0" algn="l">
              <a:spcBef>
                <a:spcPts val="0"/>
              </a:spcBef>
              <a:spcAft>
                <a:spcPts val="0"/>
              </a:spcAft>
              <a:buClr>
                <a:schemeClr val="dk1"/>
              </a:buClr>
              <a:buSzPts val="1100"/>
              <a:buFont typeface="Arial"/>
              <a:buNone/>
            </a:pPr>
            <a:r>
              <a:rPr lang="en"/>
              <a:t>Image Background Removal Online</a:t>
            </a:r>
            <a:endParaRPr/>
          </a:p>
          <a:p>
            <a:pPr indent="0" lvl="0" marL="0" rtl="0" algn="l">
              <a:spcBef>
                <a:spcPts val="0"/>
              </a:spcBef>
              <a:spcAft>
                <a:spcPts val="0"/>
              </a:spcAft>
              <a:buClr>
                <a:schemeClr val="dk1"/>
              </a:buClr>
              <a:buSzPts val="1100"/>
              <a:buFont typeface="Arial"/>
              <a:buNone/>
            </a:pPr>
            <a:r>
              <a:rPr lang="en"/>
              <a:t>Remove Backgrounds From Photos</a:t>
            </a:r>
            <a:endParaRPr/>
          </a:p>
          <a:p>
            <a:pPr indent="0" lvl="0" marL="0" rtl="0" algn="l">
              <a:spcBef>
                <a:spcPts val="0"/>
              </a:spcBef>
              <a:spcAft>
                <a:spcPts val="0"/>
              </a:spcAft>
              <a:buClr>
                <a:schemeClr val="dk1"/>
              </a:buClr>
              <a:buSzPts val="1100"/>
              <a:buFont typeface="Arial"/>
              <a:buNone/>
            </a:pPr>
            <a:r>
              <a:rPr lang="en"/>
              <a:t>Removing Background From Photos</a:t>
            </a:r>
            <a:endParaRPr/>
          </a:p>
          <a:p>
            <a:pPr indent="0" lvl="0" marL="0" rtl="0" algn="l">
              <a:spcBef>
                <a:spcPts val="0"/>
              </a:spcBef>
              <a:spcAft>
                <a:spcPts val="0"/>
              </a:spcAft>
              <a:buClr>
                <a:schemeClr val="dk1"/>
              </a:buClr>
              <a:buSzPts val="1100"/>
              <a:buFont typeface="Arial"/>
              <a:buNone/>
            </a:pPr>
            <a:r>
              <a:rPr lang="en"/>
              <a:t>Remove Image Backgrounds</a:t>
            </a:r>
            <a:endParaRPr/>
          </a:p>
          <a:p>
            <a:pPr indent="0" lvl="0" marL="0" rtl="0" algn="l">
              <a:spcBef>
                <a:spcPts val="0"/>
              </a:spcBef>
              <a:spcAft>
                <a:spcPts val="0"/>
              </a:spcAft>
              <a:buClr>
                <a:schemeClr val="dk1"/>
              </a:buClr>
              <a:buSzPts val="1100"/>
              <a:buFont typeface="Arial"/>
              <a:buNone/>
            </a:pPr>
            <a:r>
              <a:rPr lang="en"/>
              <a:t>Image Background Remove</a:t>
            </a:r>
            <a:endParaRPr/>
          </a:p>
          <a:p>
            <a:pPr indent="0" lvl="0" marL="0" rtl="0" algn="l">
              <a:spcBef>
                <a:spcPts val="0"/>
              </a:spcBef>
              <a:spcAft>
                <a:spcPts val="0"/>
              </a:spcAft>
              <a:buNone/>
            </a:pPr>
            <a:r>
              <a:rPr lang="en"/>
              <a:t>Removing Background</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